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3" r:id="rId5"/>
    <p:sldMasterId id="2147483709" r:id="rId6"/>
    <p:sldMasterId id="2147483756" r:id="rId7"/>
    <p:sldMasterId id="2147483678" r:id="rId8"/>
  </p:sldMasterIdLst>
  <p:notesMasterIdLst>
    <p:notesMasterId r:id="rId66"/>
  </p:notesMasterIdLst>
  <p:handoutMasterIdLst>
    <p:handoutMasterId r:id="rId67"/>
  </p:handoutMasterIdLst>
  <p:sldIdLst>
    <p:sldId id="1802" r:id="rId9"/>
    <p:sldId id="1811" r:id="rId10"/>
    <p:sldId id="1807" r:id="rId11"/>
    <p:sldId id="295" r:id="rId12"/>
    <p:sldId id="1814" r:id="rId13"/>
    <p:sldId id="1816" r:id="rId14"/>
    <p:sldId id="1804" r:id="rId15"/>
    <p:sldId id="1817" r:id="rId16"/>
    <p:sldId id="1964" r:id="rId17"/>
    <p:sldId id="1869" r:id="rId18"/>
    <p:sldId id="1965" r:id="rId19"/>
    <p:sldId id="1851" r:id="rId20"/>
    <p:sldId id="1939" r:id="rId21"/>
    <p:sldId id="1940" r:id="rId22"/>
    <p:sldId id="1941" r:id="rId23"/>
    <p:sldId id="1956" r:id="rId24"/>
    <p:sldId id="1943" r:id="rId25"/>
    <p:sldId id="1944" r:id="rId26"/>
    <p:sldId id="1952" r:id="rId27"/>
    <p:sldId id="1937" r:id="rId28"/>
    <p:sldId id="1951" r:id="rId29"/>
    <p:sldId id="1955" r:id="rId30"/>
    <p:sldId id="1818" r:id="rId31"/>
    <p:sldId id="1806" r:id="rId32"/>
    <p:sldId id="1954" r:id="rId33"/>
    <p:sldId id="1967" r:id="rId34"/>
    <p:sldId id="1953" r:id="rId35"/>
    <p:sldId id="1958" r:id="rId36"/>
    <p:sldId id="1949" r:id="rId37"/>
    <p:sldId id="1784" r:id="rId38"/>
    <p:sldId id="1786" r:id="rId39"/>
    <p:sldId id="1785" r:id="rId40"/>
    <p:sldId id="1959" r:id="rId41"/>
    <p:sldId id="1763" r:id="rId42"/>
    <p:sldId id="1871" r:id="rId43"/>
    <p:sldId id="1969" r:id="rId44"/>
    <p:sldId id="1711" r:id="rId45"/>
    <p:sldId id="1704" r:id="rId46"/>
    <p:sldId id="1706" r:id="rId47"/>
    <p:sldId id="1703" r:id="rId48"/>
    <p:sldId id="798" r:id="rId49"/>
    <p:sldId id="1846" r:id="rId50"/>
    <p:sldId id="745" r:id="rId51"/>
    <p:sldId id="1960" r:id="rId52"/>
    <p:sldId id="1844" r:id="rId53"/>
    <p:sldId id="1839" r:id="rId54"/>
    <p:sldId id="1838" r:id="rId55"/>
    <p:sldId id="1843" r:id="rId56"/>
    <p:sldId id="1842" r:id="rId57"/>
    <p:sldId id="1845" r:id="rId58"/>
    <p:sldId id="1841" r:id="rId59"/>
    <p:sldId id="1966" r:id="rId60"/>
    <p:sldId id="1962" r:id="rId61"/>
    <p:sldId id="1957" r:id="rId62"/>
    <p:sldId id="1961" r:id="rId63"/>
    <p:sldId id="1963" r:id="rId64"/>
    <p:sldId id="324" r:id="rId6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Rodriguez" initials="DR" lastIdx="1" clrIdx="0">
    <p:extLst>
      <p:ext uri="{19B8F6BF-5375-455C-9EA6-DF929625EA0E}">
        <p15:presenceInfo xmlns:p15="http://schemas.microsoft.com/office/powerpoint/2012/main" userId="e329a4acd01e00b8" providerId="Windows Live"/>
      </p:ext>
    </p:extLst>
  </p:cmAuthor>
  <p:cmAuthor id="2" name="Rodriguez, David" initials="RD" lastIdx="1" clrIdx="1">
    <p:extLst>
      <p:ext uri="{19B8F6BF-5375-455C-9EA6-DF929625EA0E}">
        <p15:presenceInfo xmlns:p15="http://schemas.microsoft.com/office/powerpoint/2012/main" userId="S::David.Rodriguez@tea.texas.gov::9ba1799e-4b75-45e5-97b5-0d1af22799aa" providerId="AD"/>
      </p:ext>
    </p:extLst>
  </p:cmAuthor>
  <p:cmAuthor id="3" name="Harrington, Sarah" initials="HS" lastIdx="14" clrIdx="2">
    <p:extLst>
      <p:ext uri="{19B8F6BF-5375-455C-9EA6-DF929625EA0E}">
        <p15:presenceInfo xmlns:p15="http://schemas.microsoft.com/office/powerpoint/2012/main" userId="S::Sarah.Harrington@tea.texas.gov::f0a04edf-0f91-4a44-9f2b-719bf07247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CAC"/>
    <a:srgbClr val="FFFEFB"/>
    <a:srgbClr val="3D89C7"/>
    <a:srgbClr val="CCCCFF"/>
    <a:srgbClr val="FFCC99"/>
    <a:srgbClr val="0781A6"/>
    <a:srgbClr val="FFF2CD"/>
    <a:srgbClr val="FFEFC1"/>
    <a:srgbClr val="FFF8E1"/>
    <a:srgbClr val="0D6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14" autoAdjust="0"/>
    <p:restoredTop sz="96357" autoAdjust="0"/>
  </p:normalViewPr>
  <p:slideViewPr>
    <p:cSldViewPr snapToGrid="0" showGuides="1">
      <p:cViewPr varScale="1">
        <p:scale>
          <a:sx n="114" d="100"/>
          <a:sy n="114" d="100"/>
        </p:scale>
        <p:origin x="228" y="102"/>
      </p:cViewPr>
      <p:guideLst>
        <p:guide orient="horz" pos="2088"/>
        <p:guide pos="3888"/>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78A6A4-A416-41F2-B506-4CCC880E00E7}"/>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F6E681-7DA9-4EC9-8E69-D346AD8D61D7}"/>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437B385-6FC9-4EC9-9475-DBA07E9C9D4B}" type="datetime1">
              <a:rPr lang="en-US" smtClean="0"/>
              <a:t>8/4/2020</a:t>
            </a:fld>
            <a:endParaRPr lang="en-US" dirty="0"/>
          </a:p>
        </p:txBody>
      </p:sp>
      <p:sp>
        <p:nvSpPr>
          <p:cNvPr id="4" name="Footer Placeholder 3">
            <a:extLst>
              <a:ext uri="{FF2B5EF4-FFF2-40B4-BE49-F238E27FC236}">
                <a16:creationId xmlns:a16="http://schemas.microsoft.com/office/drawing/2014/main" id="{B54A6C08-0600-4265-A2DF-6B40826B9105}"/>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2F59F2D-1D19-4780-89AB-B3AAEDEE51DB}"/>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FC0A3F4-0386-470B-880D-CFBE89B990BD}" type="slidenum">
              <a:rPr lang="en-US" smtClean="0"/>
              <a:t>‹#›</a:t>
            </a:fld>
            <a:endParaRPr lang="en-US" dirty="0"/>
          </a:p>
        </p:txBody>
      </p:sp>
    </p:spTree>
    <p:extLst>
      <p:ext uri="{BB962C8B-B14F-4D97-AF65-F5344CB8AC3E}">
        <p14:creationId xmlns:p14="http://schemas.microsoft.com/office/powerpoint/2010/main" val="268712008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A235A8A-611F-42AA-952D-F250F3C59F1C}" type="datetime1">
              <a:rPr lang="en-US" smtClean="0"/>
              <a:t>8/4/2020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1C19E84-432F-4B13-8A59-CF116900378E}" type="slidenum">
              <a:rPr lang="en-US" smtClean="0"/>
              <a:t>‹#›</a:t>
            </a:fld>
            <a:endParaRPr lang="en-US" dirty="0"/>
          </a:p>
        </p:txBody>
      </p:sp>
    </p:spTree>
    <p:extLst>
      <p:ext uri="{BB962C8B-B14F-4D97-AF65-F5344CB8AC3E}">
        <p14:creationId xmlns:p14="http://schemas.microsoft.com/office/powerpoint/2010/main" val="53532634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40F2A18-0939-4768-8F7B-53F8AAD08296}"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1</a:t>
            </a:fld>
            <a:endParaRPr lang="en-US" dirty="0"/>
          </a:p>
        </p:txBody>
      </p:sp>
    </p:spTree>
    <p:extLst>
      <p:ext uri="{BB962C8B-B14F-4D97-AF65-F5344CB8AC3E}">
        <p14:creationId xmlns:p14="http://schemas.microsoft.com/office/powerpoint/2010/main" val="2951711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51" lvl="1" indent="-342351">
              <a:spcAft>
                <a:spcPts val="1198"/>
              </a:spcAft>
              <a:buClr>
                <a:srgbClr val="0070C0"/>
              </a:buClr>
              <a:buFont typeface="Arial" panose="020B0604020202020204" pitchFamily="34" charset="0"/>
              <a:buChar char="•"/>
              <a:defRPr/>
            </a:pPr>
            <a:endParaRPr lang="en-US" sz="3200" dirty="0"/>
          </a:p>
        </p:txBody>
      </p:sp>
      <p:sp>
        <p:nvSpPr>
          <p:cNvPr id="4" name="Slide Number Placeholder 3"/>
          <p:cNvSpPr>
            <a:spLocks noGrp="1"/>
          </p:cNvSpPr>
          <p:nvPr>
            <p:ph type="sldNum" sz="quarter" idx="5"/>
          </p:nvPr>
        </p:nvSpPr>
        <p:spPr/>
        <p:txBody>
          <a:bodyPr/>
          <a:lstStyle/>
          <a:p>
            <a:fld id="{41C19E84-432F-4B13-8A59-CF116900378E}" type="slidenum">
              <a:rPr lang="en-US" smtClean="0"/>
              <a:t>10</a:t>
            </a:fld>
            <a:endParaRPr lang="en-US"/>
          </a:p>
        </p:txBody>
      </p:sp>
      <p:sp>
        <p:nvSpPr>
          <p:cNvPr id="5" name="Date Placeholder 4">
            <a:extLst>
              <a:ext uri="{FF2B5EF4-FFF2-40B4-BE49-F238E27FC236}">
                <a16:creationId xmlns:a16="http://schemas.microsoft.com/office/drawing/2014/main" id="{1BD5F1A4-A452-408C-BFF3-1F8A7B445564}"/>
              </a:ext>
            </a:extLst>
          </p:cNvPr>
          <p:cNvSpPr>
            <a:spLocks noGrp="1"/>
          </p:cNvSpPr>
          <p:nvPr>
            <p:ph type="dt" idx="1"/>
          </p:nvPr>
        </p:nvSpPr>
        <p:spPr/>
        <p:txBody>
          <a:bodyPr/>
          <a:lstStyle/>
          <a:p>
            <a:fld id="{B446AB8D-6744-40BD-9FC7-F0127CF06703}" type="datetime1">
              <a:rPr lang="en-US" smtClean="0"/>
              <a:t>8/4/2020</a:t>
            </a:fld>
            <a:endParaRPr lang="en-US"/>
          </a:p>
        </p:txBody>
      </p:sp>
      <p:sp>
        <p:nvSpPr>
          <p:cNvPr id="6" name="Footer Placeholder 5">
            <a:extLst>
              <a:ext uri="{FF2B5EF4-FFF2-40B4-BE49-F238E27FC236}">
                <a16:creationId xmlns:a16="http://schemas.microsoft.com/office/drawing/2014/main" id="{8CC7D677-AEE8-420F-87B3-537BE8598907}"/>
              </a:ext>
            </a:extLst>
          </p:cNvPr>
          <p:cNvSpPr>
            <a:spLocks noGrp="1"/>
          </p:cNvSpPr>
          <p:nvPr>
            <p:ph type="ftr" sz="quarter" idx="4"/>
          </p:nvPr>
        </p:nvSpPr>
        <p:spPr/>
        <p:txBody>
          <a:bodyPr/>
          <a:lstStyle/>
          <a:p>
            <a:r>
              <a:rPr lang="en-US"/>
              <a:t>DRAFT</a:t>
            </a:r>
          </a:p>
        </p:txBody>
      </p:sp>
      <p:sp>
        <p:nvSpPr>
          <p:cNvPr id="7" name="Header Placeholder 6">
            <a:extLst>
              <a:ext uri="{FF2B5EF4-FFF2-40B4-BE49-F238E27FC236}">
                <a16:creationId xmlns:a16="http://schemas.microsoft.com/office/drawing/2014/main" id="{4BAE7E9B-D7FD-4398-86FB-993ED55A7122}"/>
              </a:ext>
            </a:extLst>
          </p:cNvPr>
          <p:cNvSpPr>
            <a:spLocks noGrp="1"/>
          </p:cNvSpPr>
          <p:nvPr>
            <p:ph type="hdr" sz="quarter"/>
          </p:nvPr>
        </p:nvSpPr>
        <p:spPr/>
        <p:txBody>
          <a:bodyPr/>
          <a:lstStyle/>
          <a:p>
            <a:r>
              <a:rPr lang="en-US"/>
              <a:t>DRAFT </a:t>
            </a:r>
          </a:p>
        </p:txBody>
      </p:sp>
    </p:spTree>
    <p:extLst>
      <p:ext uri="{BB962C8B-B14F-4D97-AF65-F5344CB8AC3E}">
        <p14:creationId xmlns:p14="http://schemas.microsoft.com/office/powerpoint/2010/main" val="1751691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 : Laura</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7C5EC661-58D4-444F-8C29-C862488A5BEB}"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11</a:t>
            </a:fld>
            <a:endParaRPr lang="en-US" dirty="0"/>
          </a:p>
        </p:txBody>
      </p:sp>
    </p:spTree>
    <p:extLst>
      <p:ext uri="{BB962C8B-B14F-4D97-AF65-F5344CB8AC3E}">
        <p14:creationId xmlns:p14="http://schemas.microsoft.com/office/powerpoint/2010/main" val="86268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 </a:t>
            </a:r>
          </a:p>
        </p:txBody>
      </p:sp>
      <p:sp>
        <p:nvSpPr>
          <p:cNvPr id="5" name="Date Placeholder 4"/>
          <p:cNvSpPr>
            <a:spLocks noGrp="1"/>
          </p:cNvSpPr>
          <p:nvPr>
            <p:ph type="dt" idx="1"/>
          </p:nvPr>
        </p:nvSpPr>
        <p:spPr/>
        <p:txBody>
          <a:bodyPr/>
          <a:lstStyle/>
          <a:p>
            <a:fld id="{E41A1FF9-37C4-4FE5-8FED-00CDF78288FA}" type="datetime1">
              <a:rPr lang="en-US" smtClean="0"/>
              <a:t>8/4/2020</a:t>
            </a:fld>
            <a:endParaRPr lang="en-US"/>
          </a:p>
        </p:txBody>
      </p:sp>
      <p:sp>
        <p:nvSpPr>
          <p:cNvPr id="6" name="Footer Placeholder 5"/>
          <p:cNvSpPr>
            <a:spLocks noGrp="1"/>
          </p:cNvSpPr>
          <p:nvPr>
            <p:ph type="ftr" sz="quarter" idx="4"/>
          </p:nvPr>
        </p:nvSpPr>
        <p:spPr/>
        <p:txBody>
          <a:bodyPr/>
          <a:lstStyle/>
          <a:p>
            <a:r>
              <a:rPr lang="en-US"/>
              <a:t>DRAFT</a:t>
            </a:r>
          </a:p>
        </p:txBody>
      </p:sp>
      <p:sp>
        <p:nvSpPr>
          <p:cNvPr id="7" name="Slide Number Placeholder 6"/>
          <p:cNvSpPr>
            <a:spLocks noGrp="1"/>
          </p:cNvSpPr>
          <p:nvPr>
            <p:ph type="sldNum" sz="quarter" idx="5"/>
          </p:nvPr>
        </p:nvSpPr>
        <p:spPr/>
        <p:txBody>
          <a:bodyPr/>
          <a:lstStyle/>
          <a:p>
            <a:fld id="{41C19E84-432F-4B13-8A59-CF116900378E}" type="slidenum">
              <a:rPr lang="en-US" smtClean="0"/>
              <a:t>12</a:t>
            </a:fld>
            <a:endParaRPr lang="en-US"/>
          </a:p>
        </p:txBody>
      </p:sp>
    </p:spTree>
    <p:extLst>
      <p:ext uri="{BB962C8B-B14F-4D97-AF65-F5344CB8AC3E}">
        <p14:creationId xmlns:p14="http://schemas.microsoft.com/office/powerpoint/2010/main" val="262020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 </a:t>
            </a:r>
          </a:p>
        </p:txBody>
      </p:sp>
      <p:sp>
        <p:nvSpPr>
          <p:cNvPr id="5" name="Date Placeholder 4"/>
          <p:cNvSpPr>
            <a:spLocks noGrp="1"/>
          </p:cNvSpPr>
          <p:nvPr>
            <p:ph type="dt" idx="1"/>
          </p:nvPr>
        </p:nvSpPr>
        <p:spPr/>
        <p:txBody>
          <a:bodyPr/>
          <a:lstStyle/>
          <a:p>
            <a:fld id="{E41A1FF9-37C4-4FE5-8FED-00CDF78288FA}" type="datetime1">
              <a:rPr lang="en-US" smtClean="0"/>
              <a:t>8/4/2020</a:t>
            </a:fld>
            <a:endParaRPr lang="en-US"/>
          </a:p>
        </p:txBody>
      </p:sp>
      <p:sp>
        <p:nvSpPr>
          <p:cNvPr id="6" name="Footer Placeholder 5"/>
          <p:cNvSpPr>
            <a:spLocks noGrp="1"/>
          </p:cNvSpPr>
          <p:nvPr>
            <p:ph type="ftr" sz="quarter" idx="4"/>
          </p:nvPr>
        </p:nvSpPr>
        <p:spPr/>
        <p:txBody>
          <a:bodyPr/>
          <a:lstStyle/>
          <a:p>
            <a:r>
              <a:rPr lang="en-US"/>
              <a:t>DRAFT</a:t>
            </a:r>
          </a:p>
        </p:txBody>
      </p:sp>
      <p:sp>
        <p:nvSpPr>
          <p:cNvPr id="7" name="Slide Number Placeholder 6"/>
          <p:cNvSpPr>
            <a:spLocks noGrp="1"/>
          </p:cNvSpPr>
          <p:nvPr>
            <p:ph type="sldNum" sz="quarter" idx="5"/>
          </p:nvPr>
        </p:nvSpPr>
        <p:spPr/>
        <p:txBody>
          <a:bodyPr/>
          <a:lstStyle/>
          <a:p>
            <a:fld id="{41C19E84-432F-4B13-8A59-CF116900378E}" type="slidenum">
              <a:rPr lang="en-US" smtClean="0"/>
              <a:t>19</a:t>
            </a:fld>
            <a:endParaRPr lang="en-US"/>
          </a:p>
        </p:txBody>
      </p:sp>
    </p:spTree>
    <p:extLst>
      <p:ext uri="{BB962C8B-B14F-4D97-AF65-F5344CB8AC3E}">
        <p14:creationId xmlns:p14="http://schemas.microsoft.com/office/powerpoint/2010/main" val="2411885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20</a:t>
            </a:fld>
            <a:endParaRPr lang="en-US"/>
          </a:p>
        </p:txBody>
      </p:sp>
      <p:sp>
        <p:nvSpPr>
          <p:cNvPr id="5" name="Date Placeholder 4">
            <a:extLst>
              <a:ext uri="{FF2B5EF4-FFF2-40B4-BE49-F238E27FC236}">
                <a16:creationId xmlns:a16="http://schemas.microsoft.com/office/drawing/2014/main" id="{1BD5F1A4-A452-408C-BFF3-1F8A7B445564}"/>
              </a:ext>
            </a:extLst>
          </p:cNvPr>
          <p:cNvSpPr>
            <a:spLocks noGrp="1"/>
          </p:cNvSpPr>
          <p:nvPr>
            <p:ph type="dt" idx="1"/>
          </p:nvPr>
        </p:nvSpPr>
        <p:spPr/>
        <p:txBody>
          <a:bodyPr/>
          <a:lstStyle/>
          <a:p>
            <a:fld id="{B446AB8D-6744-40BD-9FC7-F0127CF06703}" type="datetime1">
              <a:rPr lang="en-US" smtClean="0"/>
              <a:t>8/4/2020</a:t>
            </a:fld>
            <a:endParaRPr lang="en-US"/>
          </a:p>
        </p:txBody>
      </p:sp>
      <p:sp>
        <p:nvSpPr>
          <p:cNvPr id="6" name="Footer Placeholder 5">
            <a:extLst>
              <a:ext uri="{FF2B5EF4-FFF2-40B4-BE49-F238E27FC236}">
                <a16:creationId xmlns:a16="http://schemas.microsoft.com/office/drawing/2014/main" id="{8CC7D677-AEE8-420F-87B3-537BE8598907}"/>
              </a:ext>
            </a:extLst>
          </p:cNvPr>
          <p:cNvSpPr>
            <a:spLocks noGrp="1"/>
          </p:cNvSpPr>
          <p:nvPr>
            <p:ph type="ftr" sz="quarter" idx="4"/>
          </p:nvPr>
        </p:nvSpPr>
        <p:spPr/>
        <p:txBody>
          <a:bodyPr/>
          <a:lstStyle/>
          <a:p>
            <a:r>
              <a:rPr lang="en-US"/>
              <a:t>DRAFT</a:t>
            </a:r>
          </a:p>
        </p:txBody>
      </p:sp>
      <p:sp>
        <p:nvSpPr>
          <p:cNvPr id="7" name="Header Placeholder 6">
            <a:extLst>
              <a:ext uri="{FF2B5EF4-FFF2-40B4-BE49-F238E27FC236}">
                <a16:creationId xmlns:a16="http://schemas.microsoft.com/office/drawing/2014/main" id="{4BAE7E9B-D7FD-4398-86FB-993ED55A7122}"/>
              </a:ext>
            </a:extLst>
          </p:cNvPr>
          <p:cNvSpPr>
            <a:spLocks noGrp="1"/>
          </p:cNvSpPr>
          <p:nvPr>
            <p:ph type="hdr" sz="quarter"/>
          </p:nvPr>
        </p:nvSpPr>
        <p:spPr/>
        <p:txBody>
          <a:bodyPr/>
          <a:lstStyle/>
          <a:p>
            <a:r>
              <a:rPr lang="en-US"/>
              <a:t>DRAFT </a:t>
            </a:r>
          </a:p>
        </p:txBody>
      </p:sp>
    </p:spTree>
    <p:extLst>
      <p:ext uri="{BB962C8B-B14F-4D97-AF65-F5344CB8AC3E}">
        <p14:creationId xmlns:p14="http://schemas.microsoft.com/office/powerpoint/2010/main" val="2642603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 : Laura</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7C5EC661-58D4-444F-8C29-C862488A5BEB}"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21</a:t>
            </a:fld>
            <a:endParaRPr lang="en-US" dirty="0"/>
          </a:p>
        </p:txBody>
      </p:sp>
    </p:spTree>
    <p:extLst>
      <p:ext uri="{BB962C8B-B14F-4D97-AF65-F5344CB8AC3E}">
        <p14:creationId xmlns:p14="http://schemas.microsoft.com/office/powerpoint/2010/main" val="4084914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 </a:t>
            </a:r>
          </a:p>
        </p:txBody>
      </p:sp>
      <p:sp>
        <p:nvSpPr>
          <p:cNvPr id="5" name="Date Placeholder 4"/>
          <p:cNvSpPr>
            <a:spLocks noGrp="1"/>
          </p:cNvSpPr>
          <p:nvPr>
            <p:ph type="dt" idx="1"/>
          </p:nvPr>
        </p:nvSpPr>
        <p:spPr/>
        <p:txBody>
          <a:bodyPr/>
          <a:lstStyle/>
          <a:p>
            <a:fld id="{E41A1FF9-37C4-4FE5-8FED-00CDF78288FA}" type="datetime1">
              <a:rPr lang="en-US" smtClean="0"/>
              <a:t>8/4/2020</a:t>
            </a:fld>
            <a:endParaRPr lang="en-US"/>
          </a:p>
        </p:txBody>
      </p:sp>
      <p:sp>
        <p:nvSpPr>
          <p:cNvPr id="6" name="Footer Placeholder 5"/>
          <p:cNvSpPr>
            <a:spLocks noGrp="1"/>
          </p:cNvSpPr>
          <p:nvPr>
            <p:ph type="ftr" sz="quarter" idx="4"/>
          </p:nvPr>
        </p:nvSpPr>
        <p:spPr/>
        <p:txBody>
          <a:bodyPr/>
          <a:lstStyle/>
          <a:p>
            <a:r>
              <a:rPr lang="en-US"/>
              <a:t>DRAFT</a:t>
            </a:r>
          </a:p>
        </p:txBody>
      </p:sp>
      <p:sp>
        <p:nvSpPr>
          <p:cNvPr id="7" name="Slide Number Placeholder 6"/>
          <p:cNvSpPr>
            <a:spLocks noGrp="1"/>
          </p:cNvSpPr>
          <p:nvPr>
            <p:ph type="sldNum" sz="quarter" idx="5"/>
          </p:nvPr>
        </p:nvSpPr>
        <p:spPr/>
        <p:txBody>
          <a:bodyPr/>
          <a:lstStyle/>
          <a:p>
            <a:fld id="{41C19E84-432F-4B13-8A59-CF116900378E}" type="slidenum">
              <a:rPr lang="en-US" smtClean="0"/>
              <a:t>22</a:t>
            </a:fld>
            <a:endParaRPr lang="en-US"/>
          </a:p>
        </p:txBody>
      </p:sp>
    </p:spTree>
    <p:extLst>
      <p:ext uri="{BB962C8B-B14F-4D97-AF65-F5344CB8AC3E}">
        <p14:creationId xmlns:p14="http://schemas.microsoft.com/office/powerpoint/2010/main" val="1898492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23</a:t>
            </a:fld>
            <a:endParaRPr lang="en-US" dirty="0"/>
          </a:p>
        </p:txBody>
      </p:sp>
      <p:sp>
        <p:nvSpPr>
          <p:cNvPr id="5" name="Date Placeholder 4">
            <a:extLst>
              <a:ext uri="{FF2B5EF4-FFF2-40B4-BE49-F238E27FC236}">
                <a16:creationId xmlns:a16="http://schemas.microsoft.com/office/drawing/2014/main" id="{1BD5F1A4-A452-408C-BFF3-1F8A7B445564}"/>
              </a:ext>
            </a:extLst>
          </p:cNvPr>
          <p:cNvSpPr>
            <a:spLocks noGrp="1"/>
          </p:cNvSpPr>
          <p:nvPr>
            <p:ph type="dt" idx="1"/>
          </p:nvPr>
        </p:nvSpPr>
        <p:spPr/>
        <p:txBody>
          <a:bodyPr/>
          <a:lstStyle/>
          <a:p>
            <a:fld id="{22244C7E-F694-4331-B062-D4F8913784B0}" type="datetime1">
              <a:rPr lang="en-US" smtClean="0"/>
              <a:t>8/4/2020</a:t>
            </a:fld>
            <a:endParaRPr lang="en-US" dirty="0"/>
          </a:p>
        </p:txBody>
      </p:sp>
      <p:sp>
        <p:nvSpPr>
          <p:cNvPr id="6" name="Footer Placeholder 5">
            <a:extLst>
              <a:ext uri="{FF2B5EF4-FFF2-40B4-BE49-F238E27FC236}">
                <a16:creationId xmlns:a16="http://schemas.microsoft.com/office/drawing/2014/main" id="{8CC7D677-AEE8-420F-87B3-537BE8598907}"/>
              </a:ext>
            </a:extLst>
          </p:cNvPr>
          <p:cNvSpPr>
            <a:spLocks noGrp="1"/>
          </p:cNvSpPr>
          <p:nvPr>
            <p:ph type="ftr" sz="quarter" idx="4"/>
          </p:nvPr>
        </p:nvSpPr>
        <p:spPr/>
        <p:txBody>
          <a:bodyPr/>
          <a:lstStyle/>
          <a:p>
            <a:endParaRPr lang="en-US" dirty="0"/>
          </a:p>
        </p:txBody>
      </p:sp>
      <p:sp>
        <p:nvSpPr>
          <p:cNvPr id="7" name="Header Placeholder 6">
            <a:extLst>
              <a:ext uri="{FF2B5EF4-FFF2-40B4-BE49-F238E27FC236}">
                <a16:creationId xmlns:a16="http://schemas.microsoft.com/office/drawing/2014/main" id="{4BAE7E9B-D7FD-4398-86FB-993ED55A712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406202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83E8F2B8-49E5-450E-942D-D56C92E0FFAC}"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24</a:t>
            </a:fld>
            <a:endParaRPr lang="en-US" dirty="0"/>
          </a:p>
        </p:txBody>
      </p:sp>
    </p:spTree>
    <p:extLst>
      <p:ext uri="{BB962C8B-B14F-4D97-AF65-F5344CB8AC3E}">
        <p14:creationId xmlns:p14="http://schemas.microsoft.com/office/powerpoint/2010/main" val="3382346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83E8F2B8-49E5-450E-942D-D56C92E0FFAC}"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25</a:t>
            </a:fld>
            <a:endParaRPr lang="en-US" dirty="0"/>
          </a:p>
        </p:txBody>
      </p:sp>
    </p:spTree>
    <p:extLst>
      <p:ext uri="{BB962C8B-B14F-4D97-AF65-F5344CB8AC3E}">
        <p14:creationId xmlns:p14="http://schemas.microsoft.com/office/powerpoint/2010/main" val="251513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 Laura and David</a:t>
            </a: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7A41C2FF-2219-4F53-8B46-128AFB2373B9}"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2</a:t>
            </a:fld>
            <a:endParaRPr lang="en-US" dirty="0"/>
          </a:p>
        </p:txBody>
      </p:sp>
    </p:spTree>
    <p:extLst>
      <p:ext uri="{BB962C8B-B14F-4D97-AF65-F5344CB8AC3E}">
        <p14:creationId xmlns:p14="http://schemas.microsoft.com/office/powerpoint/2010/main" val="110090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26</a:t>
            </a:fld>
            <a:endParaRPr lang="en-US" dirty="0"/>
          </a:p>
        </p:txBody>
      </p:sp>
      <p:sp>
        <p:nvSpPr>
          <p:cNvPr id="5" name="Date Placeholder 4">
            <a:extLst>
              <a:ext uri="{FF2B5EF4-FFF2-40B4-BE49-F238E27FC236}">
                <a16:creationId xmlns:a16="http://schemas.microsoft.com/office/drawing/2014/main" id="{1BD5F1A4-A452-408C-BFF3-1F8A7B445564}"/>
              </a:ext>
            </a:extLst>
          </p:cNvPr>
          <p:cNvSpPr>
            <a:spLocks noGrp="1"/>
          </p:cNvSpPr>
          <p:nvPr>
            <p:ph type="dt" idx="1"/>
          </p:nvPr>
        </p:nvSpPr>
        <p:spPr/>
        <p:txBody>
          <a:bodyPr/>
          <a:lstStyle/>
          <a:p>
            <a:fld id="{22244C7E-F694-4331-B062-D4F8913784B0}" type="datetime1">
              <a:rPr lang="en-US" smtClean="0"/>
              <a:t>8/4/2020</a:t>
            </a:fld>
            <a:endParaRPr lang="en-US" dirty="0"/>
          </a:p>
        </p:txBody>
      </p:sp>
      <p:sp>
        <p:nvSpPr>
          <p:cNvPr id="6" name="Footer Placeholder 5">
            <a:extLst>
              <a:ext uri="{FF2B5EF4-FFF2-40B4-BE49-F238E27FC236}">
                <a16:creationId xmlns:a16="http://schemas.microsoft.com/office/drawing/2014/main" id="{8CC7D677-AEE8-420F-87B3-537BE8598907}"/>
              </a:ext>
            </a:extLst>
          </p:cNvPr>
          <p:cNvSpPr>
            <a:spLocks noGrp="1"/>
          </p:cNvSpPr>
          <p:nvPr>
            <p:ph type="ftr" sz="quarter" idx="4"/>
          </p:nvPr>
        </p:nvSpPr>
        <p:spPr/>
        <p:txBody>
          <a:bodyPr/>
          <a:lstStyle/>
          <a:p>
            <a:endParaRPr lang="en-US" dirty="0"/>
          </a:p>
        </p:txBody>
      </p:sp>
      <p:sp>
        <p:nvSpPr>
          <p:cNvPr id="7" name="Header Placeholder 6">
            <a:extLst>
              <a:ext uri="{FF2B5EF4-FFF2-40B4-BE49-F238E27FC236}">
                <a16:creationId xmlns:a16="http://schemas.microsoft.com/office/drawing/2014/main" id="{4BAE7E9B-D7FD-4398-86FB-993ED55A712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658621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83E8F2B8-49E5-450E-942D-D56C92E0FFAC}"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27</a:t>
            </a:fld>
            <a:endParaRPr lang="en-US" dirty="0"/>
          </a:p>
        </p:txBody>
      </p:sp>
    </p:spTree>
    <p:extLst>
      <p:ext uri="{BB962C8B-B14F-4D97-AF65-F5344CB8AC3E}">
        <p14:creationId xmlns:p14="http://schemas.microsoft.com/office/powerpoint/2010/main" val="1544608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 : Laura</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7C5EC661-58D4-444F-8C29-C862488A5BEB}"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28</a:t>
            </a:fld>
            <a:endParaRPr lang="en-US" dirty="0"/>
          </a:p>
        </p:txBody>
      </p:sp>
    </p:spTree>
    <p:extLst>
      <p:ext uri="{BB962C8B-B14F-4D97-AF65-F5344CB8AC3E}">
        <p14:creationId xmlns:p14="http://schemas.microsoft.com/office/powerpoint/2010/main" val="127809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 </a:t>
            </a:r>
          </a:p>
        </p:txBody>
      </p:sp>
      <p:sp>
        <p:nvSpPr>
          <p:cNvPr id="5" name="Date Placeholder 4"/>
          <p:cNvSpPr>
            <a:spLocks noGrp="1"/>
          </p:cNvSpPr>
          <p:nvPr>
            <p:ph type="dt" idx="1"/>
          </p:nvPr>
        </p:nvSpPr>
        <p:spPr/>
        <p:txBody>
          <a:bodyPr/>
          <a:lstStyle/>
          <a:p>
            <a:fld id="{E41A1FF9-37C4-4FE5-8FED-00CDF78288FA}" type="datetime1">
              <a:rPr lang="en-US" smtClean="0"/>
              <a:t>8/4/2020</a:t>
            </a:fld>
            <a:endParaRPr lang="en-US"/>
          </a:p>
        </p:txBody>
      </p:sp>
      <p:sp>
        <p:nvSpPr>
          <p:cNvPr id="6" name="Footer Placeholder 5"/>
          <p:cNvSpPr>
            <a:spLocks noGrp="1"/>
          </p:cNvSpPr>
          <p:nvPr>
            <p:ph type="ftr" sz="quarter" idx="4"/>
          </p:nvPr>
        </p:nvSpPr>
        <p:spPr/>
        <p:txBody>
          <a:bodyPr/>
          <a:lstStyle/>
          <a:p>
            <a:r>
              <a:rPr lang="en-US"/>
              <a:t>DRAFT</a:t>
            </a:r>
          </a:p>
        </p:txBody>
      </p:sp>
      <p:sp>
        <p:nvSpPr>
          <p:cNvPr id="7" name="Slide Number Placeholder 6"/>
          <p:cNvSpPr>
            <a:spLocks noGrp="1"/>
          </p:cNvSpPr>
          <p:nvPr>
            <p:ph type="sldNum" sz="quarter" idx="5"/>
          </p:nvPr>
        </p:nvSpPr>
        <p:spPr/>
        <p:txBody>
          <a:bodyPr/>
          <a:lstStyle/>
          <a:p>
            <a:fld id="{41C19E84-432F-4B13-8A59-CF116900378E}" type="slidenum">
              <a:rPr lang="en-US" smtClean="0"/>
              <a:t>29</a:t>
            </a:fld>
            <a:endParaRPr lang="en-US"/>
          </a:p>
        </p:txBody>
      </p:sp>
    </p:spTree>
    <p:extLst>
      <p:ext uri="{BB962C8B-B14F-4D97-AF65-F5344CB8AC3E}">
        <p14:creationId xmlns:p14="http://schemas.microsoft.com/office/powerpoint/2010/main" val="3520602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30</a:t>
            </a:fld>
            <a:endParaRPr lang="en-US"/>
          </a:p>
        </p:txBody>
      </p:sp>
      <p:sp>
        <p:nvSpPr>
          <p:cNvPr id="5" name="Date Placeholder 4">
            <a:extLst>
              <a:ext uri="{FF2B5EF4-FFF2-40B4-BE49-F238E27FC236}">
                <a16:creationId xmlns:a16="http://schemas.microsoft.com/office/drawing/2014/main" id="{1584407C-FC3B-4DEA-9F6E-602ACFFD9947}"/>
              </a:ext>
            </a:extLst>
          </p:cNvPr>
          <p:cNvSpPr>
            <a:spLocks noGrp="1"/>
          </p:cNvSpPr>
          <p:nvPr>
            <p:ph type="dt" idx="1"/>
          </p:nvPr>
        </p:nvSpPr>
        <p:spPr/>
        <p:txBody>
          <a:bodyPr/>
          <a:lstStyle/>
          <a:p>
            <a:fld id="{DA7CBF4F-195A-4010-8342-3FA28AF83475}" type="datetime1">
              <a:rPr lang="en-US" smtClean="0"/>
              <a:t>8/4/2020</a:t>
            </a:fld>
            <a:endParaRPr lang="en-US"/>
          </a:p>
        </p:txBody>
      </p:sp>
      <p:sp>
        <p:nvSpPr>
          <p:cNvPr id="6" name="Footer Placeholder 5">
            <a:extLst>
              <a:ext uri="{FF2B5EF4-FFF2-40B4-BE49-F238E27FC236}">
                <a16:creationId xmlns:a16="http://schemas.microsoft.com/office/drawing/2014/main" id="{AB4B8DFC-EEC3-468F-BF26-826B8065B7FF}"/>
              </a:ext>
            </a:extLst>
          </p:cNvPr>
          <p:cNvSpPr>
            <a:spLocks noGrp="1"/>
          </p:cNvSpPr>
          <p:nvPr>
            <p:ph type="ftr" sz="quarter" idx="4"/>
          </p:nvPr>
        </p:nvSpPr>
        <p:spPr/>
        <p:txBody>
          <a:bodyPr/>
          <a:lstStyle/>
          <a:p>
            <a:r>
              <a:rPr lang="en-US"/>
              <a:t>DRAFT</a:t>
            </a:r>
          </a:p>
        </p:txBody>
      </p:sp>
      <p:sp>
        <p:nvSpPr>
          <p:cNvPr id="7" name="Header Placeholder 6">
            <a:extLst>
              <a:ext uri="{FF2B5EF4-FFF2-40B4-BE49-F238E27FC236}">
                <a16:creationId xmlns:a16="http://schemas.microsoft.com/office/drawing/2014/main" id="{A69197EC-35BB-4B44-9911-865CA97BC1B3}"/>
              </a:ext>
            </a:extLst>
          </p:cNvPr>
          <p:cNvSpPr>
            <a:spLocks noGrp="1"/>
          </p:cNvSpPr>
          <p:nvPr>
            <p:ph type="hdr" sz="quarter"/>
          </p:nvPr>
        </p:nvSpPr>
        <p:spPr/>
        <p:txBody>
          <a:bodyPr/>
          <a:lstStyle/>
          <a:p>
            <a:r>
              <a:rPr lang="en-US"/>
              <a:t>DRAFT </a:t>
            </a:r>
          </a:p>
        </p:txBody>
      </p:sp>
    </p:spTree>
    <p:extLst>
      <p:ext uri="{BB962C8B-B14F-4D97-AF65-F5344CB8AC3E}">
        <p14:creationId xmlns:p14="http://schemas.microsoft.com/office/powerpoint/2010/main" val="551696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31</a:t>
            </a:fld>
            <a:endParaRPr lang="en-US"/>
          </a:p>
        </p:txBody>
      </p:sp>
      <p:sp>
        <p:nvSpPr>
          <p:cNvPr id="5" name="Date Placeholder 4">
            <a:extLst>
              <a:ext uri="{FF2B5EF4-FFF2-40B4-BE49-F238E27FC236}">
                <a16:creationId xmlns:a16="http://schemas.microsoft.com/office/drawing/2014/main" id="{1584407C-FC3B-4DEA-9F6E-602ACFFD9947}"/>
              </a:ext>
            </a:extLst>
          </p:cNvPr>
          <p:cNvSpPr>
            <a:spLocks noGrp="1"/>
          </p:cNvSpPr>
          <p:nvPr>
            <p:ph type="dt" idx="1"/>
          </p:nvPr>
        </p:nvSpPr>
        <p:spPr/>
        <p:txBody>
          <a:bodyPr/>
          <a:lstStyle/>
          <a:p>
            <a:fld id="{DA7CBF4F-195A-4010-8342-3FA28AF83475}" type="datetime1">
              <a:rPr lang="en-US" smtClean="0"/>
              <a:t>8/4/2020</a:t>
            </a:fld>
            <a:endParaRPr lang="en-US"/>
          </a:p>
        </p:txBody>
      </p:sp>
      <p:sp>
        <p:nvSpPr>
          <p:cNvPr id="6" name="Footer Placeholder 5">
            <a:extLst>
              <a:ext uri="{FF2B5EF4-FFF2-40B4-BE49-F238E27FC236}">
                <a16:creationId xmlns:a16="http://schemas.microsoft.com/office/drawing/2014/main" id="{AB4B8DFC-EEC3-468F-BF26-826B8065B7FF}"/>
              </a:ext>
            </a:extLst>
          </p:cNvPr>
          <p:cNvSpPr>
            <a:spLocks noGrp="1"/>
          </p:cNvSpPr>
          <p:nvPr>
            <p:ph type="ftr" sz="quarter" idx="4"/>
          </p:nvPr>
        </p:nvSpPr>
        <p:spPr/>
        <p:txBody>
          <a:bodyPr/>
          <a:lstStyle/>
          <a:p>
            <a:r>
              <a:rPr lang="en-US"/>
              <a:t>DRAFT</a:t>
            </a:r>
          </a:p>
        </p:txBody>
      </p:sp>
      <p:sp>
        <p:nvSpPr>
          <p:cNvPr id="7" name="Header Placeholder 6">
            <a:extLst>
              <a:ext uri="{FF2B5EF4-FFF2-40B4-BE49-F238E27FC236}">
                <a16:creationId xmlns:a16="http://schemas.microsoft.com/office/drawing/2014/main" id="{A69197EC-35BB-4B44-9911-865CA97BC1B3}"/>
              </a:ext>
            </a:extLst>
          </p:cNvPr>
          <p:cNvSpPr>
            <a:spLocks noGrp="1"/>
          </p:cNvSpPr>
          <p:nvPr>
            <p:ph type="hdr" sz="quarter"/>
          </p:nvPr>
        </p:nvSpPr>
        <p:spPr/>
        <p:txBody>
          <a:bodyPr/>
          <a:lstStyle/>
          <a:p>
            <a:r>
              <a:rPr lang="en-US"/>
              <a:t>DRAFT </a:t>
            </a:r>
          </a:p>
        </p:txBody>
      </p:sp>
    </p:spTree>
    <p:extLst>
      <p:ext uri="{BB962C8B-B14F-4D97-AF65-F5344CB8AC3E}">
        <p14:creationId xmlns:p14="http://schemas.microsoft.com/office/powerpoint/2010/main" val="322730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32</a:t>
            </a:fld>
            <a:endParaRPr lang="en-US"/>
          </a:p>
        </p:txBody>
      </p:sp>
      <p:sp>
        <p:nvSpPr>
          <p:cNvPr id="5" name="Date Placeholder 4">
            <a:extLst>
              <a:ext uri="{FF2B5EF4-FFF2-40B4-BE49-F238E27FC236}">
                <a16:creationId xmlns:a16="http://schemas.microsoft.com/office/drawing/2014/main" id="{1584407C-FC3B-4DEA-9F6E-602ACFFD9947}"/>
              </a:ext>
            </a:extLst>
          </p:cNvPr>
          <p:cNvSpPr>
            <a:spLocks noGrp="1"/>
          </p:cNvSpPr>
          <p:nvPr>
            <p:ph type="dt" idx="1"/>
          </p:nvPr>
        </p:nvSpPr>
        <p:spPr/>
        <p:txBody>
          <a:bodyPr/>
          <a:lstStyle/>
          <a:p>
            <a:fld id="{DA7CBF4F-195A-4010-8342-3FA28AF83475}" type="datetime1">
              <a:rPr lang="en-US" smtClean="0"/>
              <a:t>8/4/2020</a:t>
            </a:fld>
            <a:endParaRPr lang="en-US"/>
          </a:p>
        </p:txBody>
      </p:sp>
      <p:sp>
        <p:nvSpPr>
          <p:cNvPr id="6" name="Footer Placeholder 5">
            <a:extLst>
              <a:ext uri="{FF2B5EF4-FFF2-40B4-BE49-F238E27FC236}">
                <a16:creationId xmlns:a16="http://schemas.microsoft.com/office/drawing/2014/main" id="{AB4B8DFC-EEC3-468F-BF26-826B8065B7FF}"/>
              </a:ext>
            </a:extLst>
          </p:cNvPr>
          <p:cNvSpPr>
            <a:spLocks noGrp="1"/>
          </p:cNvSpPr>
          <p:nvPr>
            <p:ph type="ftr" sz="quarter" idx="4"/>
          </p:nvPr>
        </p:nvSpPr>
        <p:spPr/>
        <p:txBody>
          <a:bodyPr/>
          <a:lstStyle/>
          <a:p>
            <a:r>
              <a:rPr lang="en-US"/>
              <a:t>DRAFT</a:t>
            </a:r>
          </a:p>
        </p:txBody>
      </p:sp>
      <p:sp>
        <p:nvSpPr>
          <p:cNvPr id="7" name="Header Placeholder 6">
            <a:extLst>
              <a:ext uri="{FF2B5EF4-FFF2-40B4-BE49-F238E27FC236}">
                <a16:creationId xmlns:a16="http://schemas.microsoft.com/office/drawing/2014/main" id="{A69197EC-35BB-4B44-9911-865CA97BC1B3}"/>
              </a:ext>
            </a:extLst>
          </p:cNvPr>
          <p:cNvSpPr>
            <a:spLocks noGrp="1"/>
          </p:cNvSpPr>
          <p:nvPr>
            <p:ph type="hdr" sz="quarter"/>
          </p:nvPr>
        </p:nvSpPr>
        <p:spPr/>
        <p:txBody>
          <a:bodyPr/>
          <a:lstStyle/>
          <a:p>
            <a:r>
              <a:rPr lang="en-US"/>
              <a:t>DRAFT </a:t>
            </a:r>
          </a:p>
        </p:txBody>
      </p:sp>
    </p:spTree>
    <p:extLst>
      <p:ext uri="{BB962C8B-B14F-4D97-AF65-F5344CB8AC3E}">
        <p14:creationId xmlns:p14="http://schemas.microsoft.com/office/powerpoint/2010/main" val="3777546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 : Laura</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7C5EC661-58D4-444F-8C29-C862488A5BEB}"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33</a:t>
            </a:fld>
            <a:endParaRPr lang="en-US" dirty="0"/>
          </a:p>
        </p:txBody>
      </p:sp>
    </p:spTree>
    <p:extLst>
      <p:ext uri="{BB962C8B-B14F-4D97-AF65-F5344CB8AC3E}">
        <p14:creationId xmlns:p14="http://schemas.microsoft.com/office/powerpoint/2010/main" val="280731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defTabSz="928688"/>
            <a:fld id="{5767816E-F5B5-4050-B213-73458F440CB8}" type="slidenum">
              <a:rPr lang="en-US" smtClean="0"/>
              <a:pPr defTabSz="928688"/>
              <a:t>41</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47DA191C-977B-4217-93D5-AB45D6166756}"/>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15DC59EE-091C-402B-B115-F14504495D74}"/>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845893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defTabSz="928688"/>
            <a:fld id="{5767816E-F5B5-4050-B213-73458F440CB8}" type="slidenum">
              <a:rPr lang="en-US" smtClean="0"/>
              <a:pPr defTabSz="928688"/>
              <a:t>42</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E447E9EC-8CCF-4818-89D8-430D9C167533}"/>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8EC4DF0F-86ED-483C-863A-F025AF477BF6}"/>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5846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50B19E10-9C7F-4DF4-B7D7-6119BEC9CA9D}"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3</a:t>
            </a:fld>
            <a:endParaRPr lang="en-US" dirty="0"/>
          </a:p>
        </p:txBody>
      </p:sp>
    </p:spTree>
    <p:extLst>
      <p:ext uri="{BB962C8B-B14F-4D97-AF65-F5344CB8AC3E}">
        <p14:creationId xmlns:p14="http://schemas.microsoft.com/office/powerpoint/2010/main" val="2620203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dirty="0"/>
          </a:p>
        </p:txBody>
      </p:sp>
      <p:sp>
        <p:nvSpPr>
          <p:cNvPr id="95236" name="Slide Number Placeholder 3"/>
          <p:cNvSpPr>
            <a:spLocks noGrp="1"/>
          </p:cNvSpPr>
          <p:nvPr>
            <p:ph type="sldNum" sz="quarter" idx="5"/>
          </p:nvPr>
        </p:nvSpPr>
        <p:spPr>
          <a:noFill/>
        </p:spPr>
        <p:txBody>
          <a:bodyPr/>
          <a:lstStyle/>
          <a:p>
            <a:pPr defTabSz="928688"/>
            <a:fld id="{C9222A06-3AFA-4D0E-8B71-D0A849FEE8F4}" type="slidenum">
              <a:rPr lang="en-US" smtClean="0"/>
              <a:pPr defTabSz="928688"/>
              <a:t>43</a:t>
            </a:fld>
            <a:endParaRPr lang="en-US" dirty="0"/>
          </a:p>
        </p:txBody>
      </p:sp>
      <p:sp>
        <p:nvSpPr>
          <p:cNvPr id="2" name="Footer Placeholder 1">
            <a:extLst>
              <a:ext uri="{FF2B5EF4-FFF2-40B4-BE49-F238E27FC236}">
                <a16:creationId xmlns:a16="http://schemas.microsoft.com/office/drawing/2014/main" id="{4A13A3E9-D9DB-411F-85C2-CB62BD64434D}"/>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11D95499-B266-422F-988C-16AAE95F3457}"/>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500693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 : Laura</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7C5EC661-58D4-444F-8C29-C862488A5BEB}"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44</a:t>
            </a:fld>
            <a:endParaRPr lang="en-US" dirty="0"/>
          </a:p>
        </p:txBody>
      </p:sp>
    </p:spTree>
    <p:extLst>
      <p:ext uri="{BB962C8B-B14F-4D97-AF65-F5344CB8AC3E}">
        <p14:creationId xmlns:p14="http://schemas.microsoft.com/office/powerpoint/2010/main" val="3271992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defTabSz="928688"/>
            <a:fld id="{5767816E-F5B5-4050-B213-73458F440CB8}" type="slidenum">
              <a:rPr lang="en-US" smtClean="0"/>
              <a:pPr defTabSz="928688"/>
              <a:t>46</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85B39E22-699F-4B47-AF11-0A8361844824}"/>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9F33C878-6698-4CC9-8451-8B51CFE89CEA}"/>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042940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defTabSz="928688"/>
            <a:fld id="{5767816E-F5B5-4050-B213-73458F440CB8}" type="slidenum">
              <a:rPr lang="en-US" smtClean="0"/>
              <a:pPr defTabSz="928688"/>
              <a:t>47</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1B10C85B-39F9-427D-BE70-03B9B795711A}"/>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1386F8FC-75B9-4DD4-888F-4F3B595BE733}"/>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988470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defTabSz="928688"/>
            <a:fld id="{5767816E-F5B5-4050-B213-73458F440CB8}" type="slidenum">
              <a:rPr lang="en-US" smtClean="0"/>
              <a:pPr defTabSz="928688"/>
              <a:t>48</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6B664876-30EF-4791-A65F-F968D15D485F}"/>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935D52A1-51CA-4BF3-B5CC-73A50EAB0B00}"/>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009798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defTabSz="928688"/>
            <a:fld id="{5767816E-F5B5-4050-B213-73458F440CB8}" type="slidenum">
              <a:rPr lang="en-US" smtClean="0"/>
              <a:pPr defTabSz="928688"/>
              <a:t>49</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100F54CB-526D-4293-8C95-9D4406B1A861}"/>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0CEE19E6-BF40-48D7-9FC4-78637D29879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354572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defTabSz="928688"/>
            <a:fld id="{5767816E-F5B5-4050-B213-73458F440CB8}" type="slidenum">
              <a:rPr lang="en-US" smtClean="0"/>
              <a:pPr defTabSz="928688"/>
              <a:t>50</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100F54CB-526D-4293-8C95-9D4406B1A861}"/>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0CEE19E6-BF40-48D7-9FC4-78637D29879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799663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defTabSz="928688"/>
            <a:fld id="{5767816E-F5B5-4050-B213-73458F440CB8}" type="slidenum">
              <a:rPr lang="en-US" smtClean="0"/>
              <a:pPr defTabSz="928688"/>
              <a:t>51</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3CC2B199-C045-4BFB-98DF-6604235982AE}"/>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70127067-1022-4E94-9F35-F3E5B029AEE7}"/>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368511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 : Laura</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7C5EC661-58D4-444F-8C29-C862488A5BEB}"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52</a:t>
            </a:fld>
            <a:endParaRPr lang="en-US" dirty="0"/>
          </a:p>
        </p:txBody>
      </p:sp>
    </p:spTree>
    <p:extLst>
      <p:ext uri="{BB962C8B-B14F-4D97-AF65-F5344CB8AC3E}">
        <p14:creationId xmlns:p14="http://schemas.microsoft.com/office/powerpoint/2010/main" val="3322251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 </a:t>
            </a:r>
          </a:p>
        </p:txBody>
      </p:sp>
      <p:sp>
        <p:nvSpPr>
          <p:cNvPr id="5" name="Date Placeholder 4"/>
          <p:cNvSpPr>
            <a:spLocks noGrp="1"/>
          </p:cNvSpPr>
          <p:nvPr>
            <p:ph type="dt" idx="1"/>
          </p:nvPr>
        </p:nvSpPr>
        <p:spPr/>
        <p:txBody>
          <a:bodyPr/>
          <a:lstStyle/>
          <a:p>
            <a:fld id="{E41A1FF9-37C4-4FE5-8FED-00CDF78288FA}" type="datetime1">
              <a:rPr lang="en-US" smtClean="0"/>
              <a:t>8/4/2020</a:t>
            </a:fld>
            <a:endParaRPr lang="en-US"/>
          </a:p>
        </p:txBody>
      </p:sp>
      <p:sp>
        <p:nvSpPr>
          <p:cNvPr id="6" name="Footer Placeholder 5"/>
          <p:cNvSpPr>
            <a:spLocks noGrp="1"/>
          </p:cNvSpPr>
          <p:nvPr>
            <p:ph type="ftr" sz="quarter" idx="4"/>
          </p:nvPr>
        </p:nvSpPr>
        <p:spPr/>
        <p:txBody>
          <a:bodyPr/>
          <a:lstStyle/>
          <a:p>
            <a:r>
              <a:rPr lang="en-US"/>
              <a:t>DRAFT</a:t>
            </a:r>
          </a:p>
        </p:txBody>
      </p:sp>
      <p:sp>
        <p:nvSpPr>
          <p:cNvPr id="7" name="Slide Number Placeholder 6"/>
          <p:cNvSpPr>
            <a:spLocks noGrp="1"/>
          </p:cNvSpPr>
          <p:nvPr>
            <p:ph type="sldNum" sz="quarter" idx="5"/>
          </p:nvPr>
        </p:nvSpPr>
        <p:spPr/>
        <p:txBody>
          <a:bodyPr/>
          <a:lstStyle/>
          <a:p>
            <a:fld id="{41C19E84-432F-4B13-8A59-CF116900378E}" type="slidenum">
              <a:rPr lang="en-US" smtClean="0"/>
              <a:t>53</a:t>
            </a:fld>
            <a:endParaRPr lang="en-US"/>
          </a:p>
        </p:txBody>
      </p:sp>
    </p:spTree>
    <p:extLst>
      <p:ext uri="{BB962C8B-B14F-4D97-AF65-F5344CB8AC3E}">
        <p14:creationId xmlns:p14="http://schemas.microsoft.com/office/powerpoint/2010/main" val="13841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3795C256-1F8A-4575-980C-D0C1F0DD6A35}"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4</a:t>
            </a:fld>
            <a:endParaRPr lang="en-US" dirty="0"/>
          </a:p>
        </p:txBody>
      </p:sp>
    </p:spTree>
    <p:extLst>
      <p:ext uri="{BB962C8B-B14F-4D97-AF65-F5344CB8AC3E}">
        <p14:creationId xmlns:p14="http://schemas.microsoft.com/office/powerpoint/2010/main" val="4230782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54</a:t>
            </a:fld>
            <a:endParaRPr lang="en-US" dirty="0"/>
          </a:p>
        </p:txBody>
      </p:sp>
      <p:sp>
        <p:nvSpPr>
          <p:cNvPr id="5" name="Date Placeholder 4">
            <a:extLst>
              <a:ext uri="{FF2B5EF4-FFF2-40B4-BE49-F238E27FC236}">
                <a16:creationId xmlns:a16="http://schemas.microsoft.com/office/drawing/2014/main" id="{1BD5F1A4-A452-408C-BFF3-1F8A7B445564}"/>
              </a:ext>
            </a:extLst>
          </p:cNvPr>
          <p:cNvSpPr>
            <a:spLocks noGrp="1"/>
          </p:cNvSpPr>
          <p:nvPr>
            <p:ph type="dt" idx="1"/>
          </p:nvPr>
        </p:nvSpPr>
        <p:spPr/>
        <p:txBody>
          <a:bodyPr/>
          <a:lstStyle/>
          <a:p>
            <a:fld id="{481BAE92-BA3A-44D3-97AC-79DFD6F1E00C}" type="datetime1">
              <a:rPr lang="en-US" smtClean="0"/>
              <a:t>8/4/2020</a:t>
            </a:fld>
            <a:endParaRPr lang="en-US" dirty="0"/>
          </a:p>
        </p:txBody>
      </p:sp>
      <p:sp>
        <p:nvSpPr>
          <p:cNvPr id="6" name="Footer Placeholder 5">
            <a:extLst>
              <a:ext uri="{FF2B5EF4-FFF2-40B4-BE49-F238E27FC236}">
                <a16:creationId xmlns:a16="http://schemas.microsoft.com/office/drawing/2014/main" id="{8CC7D677-AEE8-420F-87B3-537BE8598907}"/>
              </a:ext>
            </a:extLst>
          </p:cNvPr>
          <p:cNvSpPr>
            <a:spLocks noGrp="1"/>
          </p:cNvSpPr>
          <p:nvPr>
            <p:ph type="ftr" sz="quarter" idx="4"/>
          </p:nvPr>
        </p:nvSpPr>
        <p:spPr/>
        <p:txBody>
          <a:bodyPr/>
          <a:lstStyle/>
          <a:p>
            <a:endParaRPr lang="en-US" dirty="0"/>
          </a:p>
        </p:txBody>
      </p:sp>
      <p:sp>
        <p:nvSpPr>
          <p:cNvPr id="7" name="Header Placeholder 6">
            <a:extLst>
              <a:ext uri="{FF2B5EF4-FFF2-40B4-BE49-F238E27FC236}">
                <a16:creationId xmlns:a16="http://schemas.microsoft.com/office/drawing/2014/main" id="{4BAE7E9B-D7FD-4398-86FB-993ED55A712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130697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of the public can obtain additional information by</a:t>
            </a:r>
          </a:p>
          <a:p>
            <a:r>
              <a:rPr lang="en-US" dirty="0"/>
              <a:t>-PIR</a:t>
            </a:r>
          </a:p>
          <a:p>
            <a:r>
              <a:rPr lang="en-US" dirty="0"/>
              <a:t>-Similar to the virtual certificate that currently exists for SBEC certificate holders</a:t>
            </a:r>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C5FE6C27-CDA0-49F9-A848-5EA1BF9FA382}"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55</a:t>
            </a:fld>
            <a:endParaRPr lang="en-US" dirty="0"/>
          </a:p>
        </p:txBody>
      </p:sp>
    </p:spTree>
    <p:extLst>
      <p:ext uri="{BB962C8B-B14F-4D97-AF65-F5344CB8AC3E}">
        <p14:creationId xmlns:p14="http://schemas.microsoft.com/office/powerpoint/2010/main" val="201423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of the public can obtain additional information by</a:t>
            </a:r>
          </a:p>
          <a:p>
            <a:r>
              <a:rPr lang="en-US" dirty="0"/>
              <a:t>-PIR</a:t>
            </a:r>
          </a:p>
          <a:p>
            <a:r>
              <a:rPr lang="en-US" dirty="0"/>
              <a:t>-Similar to the virtual certificate that currently exists for SBEC certificate holders</a:t>
            </a:r>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C5FE6C27-CDA0-49F9-A848-5EA1BF9FA382}"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56</a:t>
            </a:fld>
            <a:endParaRPr lang="en-US" dirty="0"/>
          </a:p>
        </p:txBody>
      </p:sp>
    </p:spTree>
    <p:extLst>
      <p:ext uri="{BB962C8B-B14F-4D97-AF65-F5344CB8AC3E}">
        <p14:creationId xmlns:p14="http://schemas.microsoft.com/office/powerpoint/2010/main" val="77468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5</a:t>
            </a:fld>
            <a:endParaRPr lang="en-US" dirty="0"/>
          </a:p>
        </p:txBody>
      </p:sp>
      <p:sp>
        <p:nvSpPr>
          <p:cNvPr id="5" name="Date Placeholder 4">
            <a:extLst>
              <a:ext uri="{FF2B5EF4-FFF2-40B4-BE49-F238E27FC236}">
                <a16:creationId xmlns:a16="http://schemas.microsoft.com/office/drawing/2014/main" id="{1BD5F1A4-A452-408C-BFF3-1F8A7B445564}"/>
              </a:ext>
            </a:extLst>
          </p:cNvPr>
          <p:cNvSpPr>
            <a:spLocks noGrp="1"/>
          </p:cNvSpPr>
          <p:nvPr>
            <p:ph type="dt" idx="1"/>
          </p:nvPr>
        </p:nvSpPr>
        <p:spPr/>
        <p:txBody>
          <a:bodyPr/>
          <a:lstStyle/>
          <a:p>
            <a:fld id="{C6920B6E-1F41-421C-9932-4445B91266DB}" type="datetime1">
              <a:rPr lang="en-US" smtClean="0"/>
              <a:t>8/4/2020</a:t>
            </a:fld>
            <a:endParaRPr lang="en-US" dirty="0"/>
          </a:p>
        </p:txBody>
      </p:sp>
      <p:sp>
        <p:nvSpPr>
          <p:cNvPr id="6" name="Footer Placeholder 5">
            <a:extLst>
              <a:ext uri="{FF2B5EF4-FFF2-40B4-BE49-F238E27FC236}">
                <a16:creationId xmlns:a16="http://schemas.microsoft.com/office/drawing/2014/main" id="{8CC7D677-AEE8-420F-87B3-537BE8598907}"/>
              </a:ext>
            </a:extLst>
          </p:cNvPr>
          <p:cNvSpPr>
            <a:spLocks noGrp="1"/>
          </p:cNvSpPr>
          <p:nvPr>
            <p:ph type="ftr" sz="quarter" idx="4"/>
          </p:nvPr>
        </p:nvSpPr>
        <p:spPr/>
        <p:txBody>
          <a:bodyPr/>
          <a:lstStyle/>
          <a:p>
            <a:endParaRPr lang="en-US" dirty="0"/>
          </a:p>
        </p:txBody>
      </p:sp>
      <p:sp>
        <p:nvSpPr>
          <p:cNvPr id="7" name="Header Placeholder 6">
            <a:extLst>
              <a:ext uri="{FF2B5EF4-FFF2-40B4-BE49-F238E27FC236}">
                <a16:creationId xmlns:a16="http://schemas.microsoft.com/office/drawing/2014/main" id="{4BAE7E9B-D7FD-4398-86FB-993ED55A712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23642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6</a:t>
            </a:fld>
            <a:endParaRPr lang="en-US" dirty="0"/>
          </a:p>
        </p:txBody>
      </p:sp>
      <p:sp>
        <p:nvSpPr>
          <p:cNvPr id="5" name="Date Placeholder 4">
            <a:extLst>
              <a:ext uri="{FF2B5EF4-FFF2-40B4-BE49-F238E27FC236}">
                <a16:creationId xmlns:a16="http://schemas.microsoft.com/office/drawing/2014/main" id="{1BD5F1A4-A452-408C-BFF3-1F8A7B445564}"/>
              </a:ext>
            </a:extLst>
          </p:cNvPr>
          <p:cNvSpPr>
            <a:spLocks noGrp="1"/>
          </p:cNvSpPr>
          <p:nvPr>
            <p:ph type="dt" idx="1"/>
          </p:nvPr>
        </p:nvSpPr>
        <p:spPr/>
        <p:txBody>
          <a:bodyPr/>
          <a:lstStyle/>
          <a:p>
            <a:fld id="{7D2C823B-4DC5-433F-ABA8-417336355531}" type="datetime1">
              <a:rPr lang="en-US" smtClean="0"/>
              <a:t>8/4/2020</a:t>
            </a:fld>
            <a:endParaRPr lang="en-US" dirty="0"/>
          </a:p>
        </p:txBody>
      </p:sp>
      <p:sp>
        <p:nvSpPr>
          <p:cNvPr id="6" name="Footer Placeholder 5">
            <a:extLst>
              <a:ext uri="{FF2B5EF4-FFF2-40B4-BE49-F238E27FC236}">
                <a16:creationId xmlns:a16="http://schemas.microsoft.com/office/drawing/2014/main" id="{8CC7D677-AEE8-420F-87B3-537BE8598907}"/>
              </a:ext>
            </a:extLst>
          </p:cNvPr>
          <p:cNvSpPr>
            <a:spLocks noGrp="1"/>
          </p:cNvSpPr>
          <p:nvPr>
            <p:ph type="ftr" sz="quarter" idx="4"/>
          </p:nvPr>
        </p:nvSpPr>
        <p:spPr/>
        <p:txBody>
          <a:bodyPr/>
          <a:lstStyle/>
          <a:p>
            <a:endParaRPr lang="en-US" dirty="0"/>
          </a:p>
        </p:txBody>
      </p:sp>
      <p:sp>
        <p:nvSpPr>
          <p:cNvPr id="7" name="Header Placeholder 6">
            <a:extLst>
              <a:ext uri="{FF2B5EF4-FFF2-40B4-BE49-F238E27FC236}">
                <a16:creationId xmlns:a16="http://schemas.microsoft.com/office/drawing/2014/main" id="{4BAE7E9B-D7FD-4398-86FB-993ED55A712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79430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of the public can obtain additional information by</a:t>
            </a:r>
          </a:p>
          <a:p>
            <a:r>
              <a:rPr lang="en-US" dirty="0"/>
              <a:t>-PIR</a:t>
            </a:r>
          </a:p>
          <a:p>
            <a:r>
              <a:rPr lang="en-US" dirty="0"/>
              <a:t>-Similar to the virtual certificate that currently exists for SBEC certificate holders</a:t>
            </a:r>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C5FE6C27-CDA0-49F9-A848-5EA1BF9FA382}" type="datetime1">
              <a:rPr lang="en-US" smtClean="0"/>
              <a:t>8/4/2020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41C19E84-432F-4B13-8A59-CF116900378E}" type="slidenum">
              <a:rPr lang="en-US" smtClean="0"/>
              <a:t>7</a:t>
            </a:fld>
            <a:endParaRPr lang="en-US" dirty="0"/>
          </a:p>
        </p:txBody>
      </p:sp>
    </p:spTree>
    <p:extLst>
      <p:ext uri="{BB962C8B-B14F-4D97-AF65-F5344CB8AC3E}">
        <p14:creationId xmlns:p14="http://schemas.microsoft.com/office/powerpoint/2010/main" val="256822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8</a:t>
            </a:fld>
            <a:endParaRPr lang="en-US" dirty="0"/>
          </a:p>
        </p:txBody>
      </p:sp>
      <p:sp>
        <p:nvSpPr>
          <p:cNvPr id="5" name="Date Placeholder 4">
            <a:extLst>
              <a:ext uri="{FF2B5EF4-FFF2-40B4-BE49-F238E27FC236}">
                <a16:creationId xmlns:a16="http://schemas.microsoft.com/office/drawing/2014/main" id="{1BD5F1A4-A452-408C-BFF3-1F8A7B445564}"/>
              </a:ext>
            </a:extLst>
          </p:cNvPr>
          <p:cNvSpPr>
            <a:spLocks noGrp="1"/>
          </p:cNvSpPr>
          <p:nvPr>
            <p:ph type="dt" idx="1"/>
          </p:nvPr>
        </p:nvSpPr>
        <p:spPr/>
        <p:txBody>
          <a:bodyPr/>
          <a:lstStyle/>
          <a:p>
            <a:fld id="{481BAE92-BA3A-44D3-97AC-79DFD6F1E00C}" type="datetime1">
              <a:rPr lang="en-US" smtClean="0"/>
              <a:t>8/4/2020</a:t>
            </a:fld>
            <a:endParaRPr lang="en-US" dirty="0"/>
          </a:p>
        </p:txBody>
      </p:sp>
      <p:sp>
        <p:nvSpPr>
          <p:cNvPr id="6" name="Footer Placeholder 5">
            <a:extLst>
              <a:ext uri="{FF2B5EF4-FFF2-40B4-BE49-F238E27FC236}">
                <a16:creationId xmlns:a16="http://schemas.microsoft.com/office/drawing/2014/main" id="{8CC7D677-AEE8-420F-87B3-537BE8598907}"/>
              </a:ext>
            </a:extLst>
          </p:cNvPr>
          <p:cNvSpPr>
            <a:spLocks noGrp="1"/>
          </p:cNvSpPr>
          <p:nvPr>
            <p:ph type="ftr" sz="quarter" idx="4"/>
          </p:nvPr>
        </p:nvSpPr>
        <p:spPr/>
        <p:txBody>
          <a:bodyPr/>
          <a:lstStyle/>
          <a:p>
            <a:endParaRPr lang="en-US" dirty="0"/>
          </a:p>
        </p:txBody>
      </p:sp>
      <p:sp>
        <p:nvSpPr>
          <p:cNvPr id="7" name="Header Placeholder 6">
            <a:extLst>
              <a:ext uri="{FF2B5EF4-FFF2-40B4-BE49-F238E27FC236}">
                <a16:creationId xmlns:a16="http://schemas.microsoft.com/office/drawing/2014/main" id="{4BAE7E9B-D7FD-4398-86FB-993ED55A712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3293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9</a:t>
            </a:fld>
            <a:endParaRPr lang="en-US" dirty="0"/>
          </a:p>
        </p:txBody>
      </p:sp>
      <p:sp>
        <p:nvSpPr>
          <p:cNvPr id="5" name="Date Placeholder 4">
            <a:extLst>
              <a:ext uri="{FF2B5EF4-FFF2-40B4-BE49-F238E27FC236}">
                <a16:creationId xmlns:a16="http://schemas.microsoft.com/office/drawing/2014/main" id="{1BD5F1A4-A452-408C-BFF3-1F8A7B445564}"/>
              </a:ext>
            </a:extLst>
          </p:cNvPr>
          <p:cNvSpPr>
            <a:spLocks noGrp="1"/>
          </p:cNvSpPr>
          <p:nvPr>
            <p:ph type="dt" idx="1"/>
          </p:nvPr>
        </p:nvSpPr>
        <p:spPr/>
        <p:txBody>
          <a:bodyPr/>
          <a:lstStyle/>
          <a:p>
            <a:fld id="{481BAE92-BA3A-44D3-97AC-79DFD6F1E00C}" type="datetime1">
              <a:rPr lang="en-US" smtClean="0"/>
              <a:t>8/4/2020</a:t>
            </a:fld>
            <a:endParaRPr lang="en-US" dirty="0"/>
          </a:p>
        </p:txBody>
      </p:sp>
      <p:sp>
        <p:nvSpPr>
          <p:cNvPr id="6" name="Footer Placeholder 5">
            <a:extLst>
              <a:ext uri="{FF2B5EF4-FFF2-40B4-BE49-F238E27FC236}">
                <a16:creationId xmlns:a16="http://schemas.microsoft.com/office/drawing/2014/main" id="{8CC7D677-AEE8-420F-87B3-537BE8598907}"/>
              </a:ext>
            </a:extLst>
          </p:cNvPr>
          <p:cNvSpPr>
            <a:spLocks noGrp="1"/>
          </p:cNvSpPr>
          <p:nvPr>
            <p:ph type="ftr" sz="quarter" idx="4"/>
          </p:nvPr>
        </p:nvSpPr>
        <p:spPr/>
        <p:txBody>
          <a:bodyPr/>
          <a:lstStyle/>
          <a:p>
            <a:endParaRPr lang="en-US" dirty="0"/>
          </a:p>
        </p:txBody>
      </p:sp>
      <p:sp>
        <p:nvSpPr>
          <p:cNvPr id="7" name="Header Placeholder 6">
            <a:extLst>
              <a:ext uri="{FF2B5EF4-FFF2-40B4-BE49-F238E27FC236}">
                <a16:creationId xmlns:a16="http://schemas.microsoft.com/office/drawing/2014/main" id="{4BAE7E9B-D7FD-4398-86FB-993ED55A712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85341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A Opener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7434"/>
            <a:ext cx="9144000" cy="1455651"/>
          </a:xfrm>
          <a:prstGeom prst="rect">
            <a:avLst/>
          </a:prstGeom>
          <a:solidFill>
            <a:schemeClr val="bg1">
              <a:lumMod val="95000"/>
            </a:schemeClr>
          </a:solidFill>
        </p:spPr>
        <p:txBody>
          <a:bodyPr anchor="ctr">
            <a:normAutofit/>
          </a:bodyPr>
          <a:lstStyle>
            <a:lvl1pPr algn="ctr">
              <a:lnSpc>
                <a:spcPct val="90000"/>
              </a:lnSpc>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a:xfrm>
            <a:off x="838200" y="6562725"/>
            <a:ext cx="2743200" cy="158750"/>
          </a:xfrm>
        </p:spPr>
        <p:txBody>
          <a:bodyPr/>
          <a:lstStyle>
            <a:lvl1pPr>
              <a:defRPr>
                <a:solidFill>
                  <a:schemeClr val="bg1"/>
                </a:solidFill>
              </a:defRPr>
            </a:lvl1pPr>
          </a:lstStyle>
          <a:p>
            <a:fld id="{AD117F7C-5B22-45E1-89D6-BA0877C65FFA}" type="datetime1">
              <a:rPr lang="en-US" smtClean="0"/>
              <a:t>8/4/2020</a:t>
            </a:fld>
            <a:endParaRPr lang="en-US" dirty="0"/>
          </a:p>
        </p:txBody>
      </p:sp>
      <p:sp>
        <p:nvSpPr>
          <p:cNvPr id="5" name="Footer Placeholder 4"/>
          <p:cNvSpPr>
            <a:spLocks noGrp="1"/>
          </p:cNvSpPr>
          <p:nvPr>
            <p:ph type="ftr" sz="quarter" idx="11"/>
          </p:nvPr>
        </p:nvSpPr>
        <p:spPr>
          <a:xfrm>
            <a:off x="4038600" y="6562725"/>
            <a:ext cx="4114800" cy="15875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chemeClr val="bg1"/>
                </a:solidFill>
              </a:defRPr>
            </a:lvl1pPr>
          </a:lstStyle>
          <a:p>
            <a:fld id="{0088AB57-2DBE-44A3-AE96-942C49E954BF}" type="slidenum">
              <a:rPr lang="en-US" smtClean="0"/>
              <a:pPr/>
              <a:t>‹#›</a:t>
            </a:fld>
            <a:endParaRPr lang="en-US" dirty="0"/>
          </a:p>
        </p:txBody>
      </p:sp>
      <p:sp>
        <p:nvSpPr>
          <p:cNvPr id="10" name="Picture Placeholder 9"/>
          <p:cNvSpPr>
            <a:spLocks noGrp="1"/>
          </p:cNvSpPr>
          <p:nvPr>
            <p:ph type="pic" sz="quarter" idx="13"/>
          </p:nvPr>
        </p:nvSpPr>
        <p:spPr>
          <a:xfrm>
            <a:off x="0" y="1261872"/>
            <a:ext cx="12192000" cy="5596128"/>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3061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95574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344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737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03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84455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672284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605935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512016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031087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71307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A Opener Blank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44000" cy="1455649"/>
          </a:xfrm>
          <a:prstGeom prst="rect">
            <a:avLst/>
          </a:prstGeom>
          <a:solidFill>
            <a:schemeClr val="bg1">
              <a:lumMod val="95000"/>
            </a:schemeClr>
          </a:solidFill>
        </p:spPr>
        <p:txBody>
          <a:bodyPr anchor="ctr"/>
          <a:lstStyle>
            <a:lvl1pPr algn="ctr">
              <a:defRPr lang="en-US" sz="6000" b="1" kern="1200" baseline="0" smtClean="0">
                <a:solidFill>
                  <a:srgbClr val="3C6EBE"/>
                </a:solidFill>
                <a:latin typeface="+mn-lt"/>
                <a:ea typeface="+mn-ea"/>
                <a:cs typeface="+mn-cs"/>
              </a:defRPr>
            </a:lvl1pPr>
          </a:lstStyle>
          <a:p>
            <a:r>
              <a:rPr lang="en-US"/>
              <a:t>Edit Master Title</a:t>
            </a:r>
          </a:p>
        </p:txBody>
      </p:sp>
      <p:sp>
        <p:nvSpPr>
          <p:cNvPr id="7" name="Date Placeholder 6"/>
          <p:cNvSpPr>
            <a:spLocks noGrp="1"/>
          </p:cNvSpPr>
          <p:nvPr>
            <p:ph type="dt" sz="half" idx="10"/>
          </p:nvPr>
        </p:nvSpPr>
        <p:spPr/>
        <p:txBody>
          <a:bodyPr/>
          <a:lstStyle/>
          <a:p>
            <a:fld id="{A665A067-E08A-4790-A2BF-7D58B2AC4D29}" type="datetime1">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3977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303393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71412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771770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3104969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8/4/2020</a:t>
            </a:fld>
            <a:endParaRPr lang="en-US" dirty="0"/>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411032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70B923-6FF4-4052-9EC9-7B417EEFD796}" type="datetime1">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89072E-2125-40D6-847A-9E6B768971D4}" type="slidenum">
              <a:rPr lang="en-US" smtClean="0"/>
              <a:t>‹#›</a:t>
            </a:fld>
            <a:endParaRPr lang="en-US" dirty="0"/>
          </a:p>
        </p:txBody>
      </p:sp>
    </p:spTree>
    <p:extLst>
      <p:ext uri="{BB962C8B-B14F-4D97-AF65-F5344CB8AC3E}">
        <p14:creationId xmlns:p14="http://schemas.microsoft.com/office/powerpoint/2010/main" val="1468060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826759A6-C060-4A6F-923D-FEFAED583195}" type="slidenum">
              <a:rPr lang="en-US"/>
              <a:pPr>
                <a:defRPr/>
              </a:pPr>
              <a:t>‹#›</a:t>
            </a:fld>
            <a:endParaRPr lang="en-US" dirty="0"/>
          </a:p>
        </p:txBody>
      </p:sp>
      <p:sp>
        <p:nvSpPr>
          <p:cNvPr id="5" name="Content Placeholder 4"/>
          <p:cNvSpPr>
            <a:spLocks noGrp="1"/>
          </p:cNvSpPr>
          <p:nvPr>
            <p:ph sz="quarter" idx="11"/>
          </p:nvPr>
        </p:nvSpPr>
        <p:spPr>
          <a:xfrm>
            <a:off x="3556000" y="6705600"/>
            <a:ext cx="12192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70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826759A6-C060-4A6F-923D-FEFAED583195}" type="slidenum">
              <a:rPr lang="en-US"/>
              <a:pPr>
                <a:defRPr/>
              </a:pPr>
              <a:t>‹#›</a:t>
            </a:fld>
            <a:endParaRPr lang="en-US" dirty="0"/>
          </a:p>
        </p:txBody>
      </p:sp>
    </p:spTree>
    <p:extLst>
      <p:ext uri="{BB962C8B-B14F-4D97-AF65-F5344CB8AC3E}">
        <p14:creationId xmlns:p14="http://schemas.microsoft.com/office/powerpoint/2010/main" val="3401773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8763"/>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3435420"/>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9" name="Picture Placeholder 8">
            <a:extLst>
              <a:ext uri="{FF2B5EF4-FFF2-40B4-BE49-F238E27FC236}">
                <a16:creationId xmlns:a16="http://schemas.microsoft.com/office/drawing/2014/main" id="{73F1BA61-0597-9F42-ACBB-F15FF99F7CC3}"/>
              </a:ext>
            </a:extLst>
          </p:cNvPr>
          <p:cNvSpPr>
            <a:spLocks noGrp="1"/>
          </p:cNvSpPr>
          <p:nvPr>
            <p:ph type="pic" sz="quarter" idx="14" hasCustomPrompt="1"/>
          </p:nvPr>
        </p:nvSpPr>
        <p:spPr>
          <a:xfrm>
            <a:off x="5407025" y="5213059"/>
            <a:ext cx="1377950" cy="1096963"/>
          </a:xfrm>
        </p:spPr>
        <p:txBody>
          <a:bodyPr/>
          <a:lstStyle/>
          <a:p>
            <a:r>
              <a:rPr lang="en-US" dirty="0"/>
              <a:t>Logo</a:t>
            </a:r>
          </a:p>
        </p:txBody>
      </p:sp>
    </p:spTree>
    <p:extLst>
      <p:ext uri="{BB962C8B-B14F-4D97-AF65-F5344CB8AC3E}">
        <p14:creationId xmlns:p14="http://schemas.microsoft.com/office/powerpoint/2010/main" val="49701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9" name="Picture Placeholder 8">
            <a:extLst>
              <a:ext uri="{FF2B5EF4-FFF2-40B4-BE49-F238E27FC236}">
                <a16:creationId xmlns:a16="http://schemas.microsoft.com/office/drawing/2014/main" id="{99CD7465-82DB-6943-A223-97CAF3BF0047}"/>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27507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A Main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a:prstGeom prst="rect">
            <a:avLst/>
          </a:prstGeom>
        </p:spPr>
        <p:txBody>
          <a:bodyPr anchor="ctr">
            <a:normAutofit/>
          </a:bodyPr>
          <a:lstStyle>
            <a:lvl1pPr algn="ctr">
              <a:lnSpc>
                <a:spcPct val="90000"/>
              </a:lnSpc>
              <a:defRPr sz="6600" b="1">
                <a:solidFill>
                  <a:srgbClr val="3C6EBE"/>
                </a:solidFill>
                <a:latin typeface="Open Sans Semibold" panose="020B0606030504020204"/>
              </a:defRPr>
            </a:lvl1pPr>
          </a:lstStyle>
          <a:p>
            <a:r>
              <a:rPr lang="en-US"/>
              <a:t>Click to edit Master title style</a:t>
            </a:r>
          </a:p>
        </p:txBody>
      </p:sp>
      <p:sp>
        <p:nvSpPr>
          <p:cNvPr id="3" name="Subtitle 2"/>
          <p:cNvSpPr>
            <a:spLocks noGrp="1"/>
          </p:cNvSpPr>
          <p:nvPr>
            <p:ph type="subTitle" idx="1" hasCustomPrompt="1"/>
          </p:nvPr>
        </p:nvSpPr>
        <p:spPr>
          <a:xfrm>
            <a:off x="1097280" y="5157370"/>
            <a:ext cx="9997440" cy="1142999"/>
          </a:xfrm>
          <a:prstGeom prst="rect">
            <a:avLst/>
          </a:prstGeom>
        </p:spPr>
        <p:txBody>
          <a:bodyPr anchor="ctr"/>
          <a:lstStyle>
            <a:lvl1pPr marL="0" indent="0" algn="ctr">
              <a:lnSpc>
                <a:spcPct val="90000"/>
              </a:lnSpc>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562725"/>
            <a:ext cx="2743200" cy="158750"/>
          </a:xfrm>
        </p:spPr>
        <p:txBody>
          <a:bodyPr/>
          <a:lstStyle>
            <a:lvl1pPr>
              <a:defRPr>
                <a:solidFill>
                  <a:srgbClr val="4472C4"/>
                </a:solidFill>
              </a:defRPr>
            </a:lvl1pPr>
          </a:lstStyle>
          <a:p>
            <a:fld id="{BC822A72-285C-47E5-A79E-9E76249E9039}" type="datetime1">
              <a:rPr lang="en-US" smtClean="0"/>
              <a:t>8/4/2020</a:t>
            </a:fld>
            <a:endParaRPr lang="en-US" dirty="0"/>
          </a:p>
        </p:txBody>
      </p:sp>
      <p:sp>
        <p:nvSpPr>
          <p:cNvPr id="5" name="Footer Placeholder 4"/>
          <p:cNvSpPr>
            <a:spLocks noGrp="1"/>
          </p:cNvSpPr>
          <p:nvPr>
            <p:ph type="ftr" sz="quarter" idx="11"/>
          </p:nvPr>
        </p:nvSpPr>
        <p:spPr>
          <a:xfrm>
            <a:off x="4038600" y="6562725"/>
            <a:ext cx="4114800" cy="158750"/>
          </a:xfrm>
        </p:spPr>
        <p:txBody>
          <a:bodyPr/>
          <a:lstStyle>
            <a:lvl1pPr>
              <a:defRPr>
                <a:solidFill>
                  <a:srgbClr val="4472C4"/>
                </a:solidFill>
              </a:defRPr>
            </a:lvl1pPr>
          </a:lstStyle>
          <a:p>
            <a:endParaRPr lang="en-US" dirty="0"/>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rgbClr val="4472C4"/>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565547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65784"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3799346D-5D98-D948-A118-BA4E55B1DECF}"/>
              </a:ext>
            </a:extLst>
          </p:cNvPr>
          <p:cNvSpPr>
            <a:spLocks noGrp="1"/>
          </p:cNvSpPr>
          <p:nvPr>
            <p:ph type="pic" sz="quarter" idx="15"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446801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53591" cy="710206"/>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A12AD04B-FD68-AC47-8832-1731094D24F3}"/>
              </a:ext>
            </a:extLst>
          </p:cNvPr>
          <p:cNvSpPr>
            <a:spLocks noGrp="1"/>
          </p:cNvSpPr>
          <p:nvPr>
            <p:ph type="pic" sz="quarter" idx="14"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792733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b="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5D66FD89-64C4-9044-BA18-28978645C110}"/>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004862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
        <p:nvSpPr>
          <p:cNvPr id="8" name="Picture Placeholder 8">
            <a:extLst>
              <a:ext uri="{FF2B5EF4-FFF2-40B4-BE49-F238E27FC236}">
                <a16:creationId xmlns:a16="http://schemas.microsoft.com/office/drawing/2014/main" id="{FFF09304-98CE-1740-BEA0-2A5A97249036}"/>
              </a:ext>
            </a:extLst>
          </p:cNvPr>
          <p:cNvSpPr>
            <a:spLocks noGrp="1"/>
          </p:cNvSpPr>
          <p:nvPr>
            <p:ph type="pic" sz="quarter" idx="14"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224924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65783"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Picture Placeholder 8">
            <a:extLst>
              <a:ext uri="{FF2B5EF4-FFF2-40B4-BE49-F238E27FC236}">
                <a16:creationId xmlns:a16="http://schemas.microsoft.com/office/drawing/2014/main" id="{1781C794-6E72-FC4F-A56A-87E1C0F423BC}"/>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730329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90167"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3" name="Picture Placeholder 8">
            <a:extLst>
              <a:ext uri="{FF2B5EF4-FFF2-40B4-BE49-F238E27FC236}">
                <a16:creationId xmlns:a16="http://schemas.microsoft.com/office/drawing/2014/main" id="{BE0BB3F8-302E-3249-B420-412CDC7D5CDF}"/>
              </a:ext>
            </a:extLst>
          </p:cNvPr>
          <p:cNvSpPr>
            <a:spLocks noGrp="1"/>
          </p:cNvSpPr>
          <p:nvPr>
            <p:ph type="pic" sz="quarter" idx="1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115766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01686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6185936"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65985" y="1563757"/>
            <a:ext cx="5101055"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41278237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5706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b="0">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b="0">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12" name="Picture Placeholder 8">
            <a:extLst>
              <a:ext uri="{FF2B5EF4-FFF2-40B4-BE49-F238E27FC236}">
                <a16:creationId xmlns:a16="http://schemas.microsoft.com/office/drawing/2014/main" id="{8182D125-C8EF-A144-B545-5231C0440989}"/>
              </a:ext>
            </a:extLst>
          </p:cNvPr>
          <p:cNvSpPr>
            <a:spLocks noGrp="1"/>
          </p:cNvSpPr>
          <p:nvPr>
            <p:ph type="pic" sz="quarter" idx="15"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189216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
        <p:nvSpPr>
          <p:cNvPr id="27" name="Picture Placeholder 8">
            <a:extLst>
              <a:ext uri="{FF2B5EF4-FFF2-40B4-BE49-F238E27FC236}">
                <a16:creationId xmlns:a16="http://schemas.microsoft.com/office/drawing/2014/main" id="{60B34316-7C16-3240-A288-5BD4B828E473}"/>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85335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09723CA7-9B07-4E6A-AEF4-8527E48EDBAA}" type="datetime1">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8" name="Picture Placeholder 7"/>
          <p:cNvSpPr>
            <a:spLocks noGrp="1"/>
          </p:cNvSpPr>
          <p:nvPr>
            <p:ph type="pic" sz="quarter" idx="13"/>
          </p:nvPr>
        </p:nvSpPr>
        <p:spPr>
          <a:xfrm>
            <a:off x="0" y="1257300"/>
            <a:ext cx="12192000" cy="5600700"/>
          </a:xfrm>
          <a:prstGeom prst="rect">
            <a:avLst/>
          </a:prstGeom>
        </p:spPr>
        <p:txBody>
          <a:bodyPr/>
          <a:lstStyle/>
          <a:p>
            <a:endParaRPr lang="en-US" dirty="0"/>
          </a:p>
        </p:txBody>
      </p:sp>
    </p:spTree>
    <p:extLst>
      <p:ext uri="{BB962C8B-B14F-4D97-AF65-F5344CB8AC3E}">
        <p14:creationId xmlns:p14="http://schemas.microsoft.com/office/powerpoint/2010/main" val="1727710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
        <p:nvSpPr>
          <p:cNvPr id="118" name="Picture Placeholder 8">
            <a:extLst>
              <a:ext uri="{FF2B5EF4-FFF2-40B4-BE49-F238E27FC236}">
                <a16:creationId xmlns:a16="http://schemas.microsoft.com/office/drawing/2014/main" id="{FAB3C01E-2A36-264D-931E-D93BDD458FB1}"/>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643043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
        <p:nvSpPr>
          <p:cNvPr id="5" name="Picture Placeholder 8">
            <a:extLst>
              <a:ext uri="{FF2B5EF4-FFF2-40B4-BE49-F238E27FC236}">
                <a16:creationId xmlns:a16="http://schemas.microsoft.com/office/drawing/2014/main" id="{7C88DBCA-A64D-1740-B976-40AA065451C1}"/>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493274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 Opener - Blank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5714"/>
            <a:ext cx="12192000" cy="5602286"/>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6209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 Opener - Blank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992" y="1255714"/>
            <a:ext cx="5702808" cy="5327966"/>
          </a:xfrm>
          <a:prstGeom prst="rect">
            <a:avLst/>
          </a:prstGeom>
        </p:spPr>
        <p:txBody>
          <a:bodyPr/>
          <a:lstStyle>
            <a:lvl1pPr marL="0" indent="0">
              <a:buNone/>
              <a:defRPr/>
            </a:lvl1pPr>
          </a:lstStyle>
          <a:p>
            <a:pPr lvl="0"/>
            <a:endParaRPr lang="en-US"/>
          </a:p>
        </p:txBody>
      </p:sp>
      <p:sp>
        <p:nvSpPr>
          <p:cNvPr id="4" name="Content Placeholder 3"/>
          <p:cNvSpPr>
            <a:spLocks noGrp="1"/>
          </p:cNvSpPr>
          <p:nvPr>
            <p:ph sz="half" idx="2"/>
          </p:nvPr>
        </p:nvSpPr>
        <p:spPr>
          <a:xfrm>
            <a:off x="6172200" y="1255713"/>
            <a:ext cx="5702808" cy="5327967"/>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62192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endParaRPr lang="en-US" dirty="0"/>
          </a:p>
        </p:txBody>
      </p:sp>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Edit Section Title</a:t>
            </a:r>
          </a:p>
        </p:txBody>
      </p:sp>
      <p:sp>
        <p:nvSpPr>
          <p:cNvPr id="5" name="Date Placeholder 4"/>
          <p:cNvSpPr>
            <a:spLocks noGrp="1"/>
          </p:cNvSpPr>
          <p:nvPr>
            <p:ph type="dt" sz="half" idx="10"/>
          </p:nvPr>
        </p:nvSpPr>
        <p:spPr/>
        <p:txBody>
          <a:bodyPr/>
          <a:lstStyle/>
          <a:p>
            <a:fld id="{7DA23D91-21B5-4A2D-9212-BFEF02C518D7}" type="datetime1">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54315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dirty="0"/>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36997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Edit Section Title</a:t>
            </a:r>
          </a:p>
        </p:txBody>
      </p:sp>
      <p:sp>
        <p:nvSpPr>
          <p:cNvPr id="5" name="Date Placeholder 4"/>
          <p:cNvSpPr>
            <a:spLocks noGrp="1"/>
          </p:cNvSpPr>
          <p:nvPr>
            <p:ph type="dt" sz="half" idx="10"/>
          </p:nvPr>
        </p:nvSpPr>
        <p:spPr/>
        <p:txBody>
          <a:bodyPr/>
          <a:lstStyle/>
          <a:p>
            <a:fld id="{6999CA86-F71F-4D16-B294-306C9D630748}" type="datetime1">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77012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8/4/2020</a:t>
            </a:fld>
            <a:endParaRPr lang="en-US" dirty="0"/>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420116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1162177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image" Target="../media/image3.pn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theme" Target="../theme/theme3.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3.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4.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86732"/>
            <a:ext cx="2743200" cy="334743"/>
          </a:xfrm>
          <a:prstGeom prst="rect">
            <a:avLst/>
          </a:prstGeom>
        </p:spPr>
        <p:txBody>
          <a:bodyPr vert="horz" lIns="91440" tIns="45720" rIns="91440" bIns="45720" rtlCol="0" anchor="ctr"/>
          <a:lstStyle>
            <a:lvl1pPr algn="l">
              <a:defRPr sz="1200">
                <a:solidFill>
                  <a:schemeClr val="bg1"/>
                </a:solidFill>
              </a:defRPr>
            </a:lvl1pPr>
          </a:lstStyle>
          <a:p>
            <a:fld id="{27DE0E1F-2ADF-4DD9-932A-E1DDB2302C91}" type="datetime1">
              <a:rPr lang="en-US" smtClean="0"/>
              <a:t>8/4/2020</a:t>
            </a:fld>
            <a:endParaRPr lang="en-US" dirty="0"/>
          </a:p>
        </p:txBody>
      </p:sp>
      <p:sp>
        <p:nvSpPr>
          <p:cNvPr id="5" name="Footer Placeholder 4"/>
          <p:cNvSpPr>
            <a:spLocks noGrp="1"/>
          </p:cNvSpPr>
          <p:nvPr>
            <p:ph type="ftr" sz="quarter" idx="3"/>
          </p:nvPr>
        </p:nvSpPr>
        <p:spPr>
          <a:xfrm>
            <a:off x="4038600" y="6386732"/>
            <a:ext cx="4114800" cy="334743"/>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386732"/>
            <a:ext cx="2743200" cy="334743"/>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1720896744"/>
      </p:ext>
    </p:extLst>
  </p:cSld>
  <p:clrMap bg1="lt1" tx1="dk1" bg2="lt2" tx2="dk2" accent1="accent1" accent2="accent2" accent3="accent3" accent4="accent4" accent5="accent5" accent6="accent6" hlink="hlink" folHlink="folHlink"/>
  <p:sldLayoutIdLst>
    <p:sldLayoutId id="2147483753" r:id="rId1"/>
    <p:sldLayoutId id="2147483665" r:id="rId2"/>
    <p:sldLayoutId id="214748369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507579"/>
            <a:ext cx="2743200" cy="213896"/>
          </a:xfrm>
          <a:prstGeom prst="rect">
            <a:avLst/>
          </a:prstGeom>
        </p:spPr>
        <p:txBody>
          <a:bodyPr vert="horz" lIns="91440" tIns="45720" rIns="91440" bIns="45720" rtlCol="0" anchor="ctr"/>
          <a:lstStyle>
            <a:lvl1pPr algn="l">
              <a:defRPr sz="1200">
                <a:solidFill>
                  <a:schemeClr val="bg1"/>
                </a:solidFill>
              </a:defRPr>
            </a:lvl1pPr>
          </a:lstStyle>
          <a:p>
            <a:fld id="{E826851A-3682-4835-BA62-7DE78985AA14}" type="datetime1">
              <a:rPr lang="en-US" smtClean="0"/>
              <a:t>8/4/2020</a:t>
            </a:fld>
            <a:endParaRPr lang="en-US" dirty="0"/>
          </a:p>
        </p:txBody>
      </p:sp>
      <p:sp>
        <p:nvSpPr>
          <p:cNvPr id="5" name="Footer Placeholder 4"/>
          <p:cNvSpPr>
            <a:spLocks noGrp="1"/>
          </p:cNvSpPr>
          <p:nvPr>
            <p:ph type="ftr" sz="quarter" idx="3"/>
          </p:nvPr>
        </p:nvSpPr>
        <p:spPr>
          <a:xfrm>
            <a:off x="4038600" y="6507579"/>
            <a:ext cx="4114800" cy="213896"/>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07579"/>
            <a:ext cx="2743200" cy="213896"/>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730375413"/>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69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8/4/2020</a:t>
            </a:fld>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808656599"/>
      </p:ext>
    </p:extLst>
  </p:cSld>
  <p:clrMap bg1="lt1" tx1="dk1" bg2="lt2" tx2="dk2" accent1="accent1" accent2="accent2" accent3="accent3" accent4="accent4" accent5="accent5" accent6="accent6" hlink="hlink" folHlink="folHlink"/>
  <p:sldLayoutIdLst>
    <p:sldLayoutId id="2147483740" r:id="rId1"/>
    <p:sldLayoutId id="2147483754" r:id="rId2"/>
    <p:sldLayoutId id="2147483713" r:id="rId3"/>
    <p:sldLayoutId id="2147483711" r:id="rId4"/>
    <p:sldLayoutId id="2147483714" r:id="rId5"/>
    <p:sldLayoutId id="2147483739" r:id="rId6"/>
    <p:sldLayoutId id="2147483715" r:id="rId7"/>
    <p:sldLayoutId id="2147483755" r:id="rId8"/>
    <p:sldLayoutId id="2147483771" r:id="rId9"/>
    <p:sldLayoutId id="2147483773" r:id="rId10"/>
    <p:sldLayoutId id="2147483735" r:id="rId11"/>
    <p:sldLayoutId id="2147483736" r:id="rId12"/>
    <p:sldLayoutId id="2147483737" r:id="rId13"/>
    <p:sldLayoutId id="2147483738" r:id="rId14"/>
    <p:sldLayoutId id="2147483716" r:id="rId15"/>
    <p:sldLayoutId id="2147483778" r:id="rId16"/>
    <p:sldLayoutId id="2147483780" r:id="rId17"/>
    <p:sldLayoutId id="2147483781" r:id="rId18"/>
    <p:sldLayoutId id="2147483782" r:id="rId19"/>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8562369"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8/4/2020</a:t>
            </a:fld>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
        <p:nvSpPr>
          <p:cNvPr id="7" name="Picture Placeholder 8">
            <a:extLst>
              <a:ext uri="{FF2B5EF4-FFF2-40B4-BE49-F238E27FC236}">
                <a16:creationId xmlns:a16="http://schemas.microsoft.com/office/drawing/2014/main" id="{6B8B9514-6264-2A46-9B9A-C474F0BC194B}"/>
              </a:ext>
            </a:extLst>
          </p:cNvPr>
          <p:cNvSpPr txBox="1">
            <a:spLocks/>
          </p:cNvSpPr>
          <p:nvPr userDrawn="1"/>
        </p:nvSpPr>
        <p:spPr>
          <a:xfrm>
            <a:off x="10704513" y="85725"/>
            <a:ext cx="1377950" cy="1096963"/>
          </a:xfrm>
          <a:prstGeom prst="rect">
            <a:avLst/>
          </a:prstGeom>
        </p:spPr>
        <p:txBody>
          <a:bodyPr/>
          <a:lst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Logo</a:t>
            </a:r>
          </a:p>
        </p:txBody>
      </p:sp>
    </p:spTree>
    <p:extLst>
      <p:ext uri="{BB962C8B-B14F-4D97-AF65-F5344CB8AC3E}">
        <p14:creationId xmlns:p14="http://schemas.microsoft.com/office/powerpoint/2010/main" val="29839177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76" r:id="rId9"/>
    <p:sldLayoutId id="2147483777" r:id="rId10"/>
    <p:sldLayoutId id="2147483767" r:id="rId11"/>
    <p:sldLayoutId id="2147483768" r:id="rId12"/>
    <p:sldLayoutId id="2147483769" r:id="rId13"/>
    <p:sldLayoutId id="2147483770" r:id="rId14"/>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31932"/>
      </p:ext>
    </p:extLst>
  </p:cSld>
  <p:clrMap bg1="lt1" tx1="dk1" bg2="lt2" tx2="dk2" accent1="accent1" accent2="accent2" accent3="accent3" accent4="accent4" accent5="accent5" accent6="accent6" hlink="hlink" folHlink="folHlink"/>
  <p:sldLayoutIdLst>
    <p:sldLayoutId id="2147483680" r:id="rId1"/>
    <p:sldLayoutId id="21474836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2.sv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27.sv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27.sv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g"/></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3.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6.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5801" y="1520768"/>
            <a:ext cx="9144000" cy="4882238"/>
          </a:xfrm>
          <a:solidFill>
            <a:schemeClr val="bg1">
              <a:lumMod val="95000"/>
              <a:alpha val="80000"/>
            </a:schemeClr>
          </a:solidFill>
        </p:spPr>
        <p:txBody>
          <a:bodyPr/>
          <a:lstStyle/>
          <a:p>
            <a:r>
              <a:rPr lang="en-US" sz="5400" dirty="0"/>
              <a:t>Division of </a:t>
            </a:r>
            <a:br>
              <a:rPr lang="en-US" sz="5400" dirty="0"/>
            </a:br>
            <a:r>
              <a:rPr lang="en-US" sz="5400" dirty="0"/>
              <a:t>Educator Investigations</a:t>
            </a:r>
            <a:br>
              <a:rPr lang="en-US" sz="1800" dirty="0"/>
            </a:br>
            <a:br>
              <a:rPr lang="en-US" sz="1800" dirty="0"/>
            </a:br>
            <a:r>
              <a:rPr lang="en-US" sz="3600" dirty="0">
                <a:solidFill>
                  <a:schemeClr val="accent2">
                    <a:lumMod val="75000"/>
                  </a:schemeClr>
                </a:solidFill>
              </a:rPr>
              <a:t>Fingerprinting &amp; the Do Not Hire Registry</a:t>
            </a:r>
            <a:br>
              <a:rPr lang="en-US" sz="3600" dirty="0">
                <a:solidFill>
                  <a:schemeClr val="accent2">
                    <a:lumMod val="75000"/>
                  </a:schemeClr>
                </a:solidFill>
              </a:rPr>
            </a:br>
            <a:br>
              <a:rPr lang="en-US" sz="3600" dirty="0">
                <a:solidFill>
                  <a:schemeClr val="accent2">
                    <a:lumMod val="75000"/>
                  </a:schemeClr>
                </a:solidFill>
              </a:rPr>
            </a:br>
            <a:r>
              <a:rPr lang="en-US" sz="2800" dirty="0">
                <a:solidFill>
                  <a:srgbClr val="2F5CAC"/>
                </a:solidFill>
              </a:rPr>
              <a:t>Region 1 Education Service Center</a:t>
            </a:r>
            <a:br>
              <a:rPr lang="en-US" sz="2800">
                <a:solidFill>
                  <a:srgbClr val="2F5CAC"/>
                </a:solidFill>
              </a:rPr>
            </a:br>
            <a:r>
              <a:rPr lang="en-US" sz="2800">
                <a:solidFill>
                  <a:srgbClr val="2F5CAC"/>
                </a:solidFill>
              </a:rPr>
              <a:t>August 4, </a:t>
            </a:r>
            <a:r>
              <a:rPr lang="en-US" sz="2800" dirty="0">
                <a:solidFill>
                  <a:srgbClr val="2F5CAC"/>
                </a:solidFill>
              </a:rPr>
              <a:t>2020</a:t>
            </a:r>
            <a:br>
              <a:rPr lang="en-US" sz="2800" dirty="0">
                <a:solidFill>
                  <a:srgbClr val="2F5CAC"/>
                </a:solidFill>
              </a:rPr>
            </a:br>
            <a:endParaRPr lang="en-US" sz="2800" b="0" dirty="0">
              <a:solidFill>
                <a:srgbClr val="2F5CAC"/>
              </a:solidFill>
              <a:latin typeface="+mj-lt"/>
              <a:cs typeface="Calibri"/>
            </a:endParaRPr>
          </a:p>
        </p:txBody>
      </p:sp>
      <p:cxnSp>
        <p:nvCxnSpPr>
          <p:cNvPr id="8" name="Straight Connector 7">
            <a:extLst>
              <a:ext uri="{FF2B5EF4-FFF2-40B4-BE49-F238E27FC236}">
                <a16:creationId xmlns:a16="http://schemas.microsoft.com/office/drawing/2014/main" id="{4D364606-B64D-4E47-9BE4-F618B1C79D48}"/>
              </a:ext>
            </a:extLst>
          </p:cNvPr>
          <p:cNvCxnSpPr/>
          <p:nvPr/>
        </p:nvCxnSpPr>
        <p:spPr>
          <a:xfrm>
            <a:off x="0" y="1209962"/>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16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p:txBody>
          <a:bodyPr vert="horz" lIns="91440" tIns="45720" rIns="91440" bIns="45720" anchor="ctr" anchorCtr="0">
            <a:normAutofit fontScale="70000" lnSpcReduction="20000"/>
          </a:bodyPr>
          <a:lstStyle/>
          <a:p>
            <a:fld id="{0088AB57-2DBE-44A3-AE96-942C49E954BF}" type="slidenum">
              <a:rPr lang="en-US" smtClean="0"/>
              <a:t>10</a:t>
            </a:fld>
            <a:endParaRPr lang="en-US"/>
          </a:p>
        </p:txBody>
      </p:sp>
      <p:sp>
        <p:nvSpPr>
          <p:cNvPr id="20" name="Title 1">
            <a:extLst>
              <a:ext uri="{FF2B5EF4-FFF2-40B4-BE49-F238E27FC236}">
                <a16:creationId xmlns:a16="http://schemas.microsoft.com/office/drawing/2014/main" id="{39CD080F-A14C-46B0-9384-2EB0163A18D6}"/>
              </a:ext>
            </a:extLst>
          </p:cNvPr>
          <p:cNvSpPr txBox="1">
            <a:spLocks/>
          </p:cNvSpPr>
          <p:nvPr/>
        </p:nvSpPr>
        <p:spPr>
          <a:xfrm>
            <a:off x="1545222" y="246818"/>
            <a:ext cx="10211350" cy="912218"/>
          </a:xfrm>
          <a:prstGeom prst="rect">
            <a:avLst/>
          </a:prstGeom>
        </p:spPr>
        <p:txBody>
          <a:bodyPr vert="horz" lIns="91440" tIns="45720" rIns="91440" bIns="4572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b="1" dirty="0">
                <a:solidFill>
                  <a:srgbClr val="1682C5"/>
                </a:solidFill>
                <a:latin typeface="+mn-lt"/>
              </a:rPr>
              <a:t>What does this mean for public schools?</a:t>
            </a:r>
            <a:endParaRPr lang="en-US" sz="4800" b="1" dirty="0"/>
          </a:p>
        </p:txBody>
      </p:sp>
      <p:sp>
        <p:nvSpPr>
          <p:cNvPr id="8" name="Rectangle 7">
            <a:extLst>
              <a:ext uri="{FF2B5EF4-FFF2-40B4-BE49-F238E27FC236}">
                <a16:creationId xmlns:a16="http://schemas.microsoft.com/office/drawing/2014/main" id="{F607803D-6C69-4A99-8898-6205149BC3CF}"/>
              </a:ext>
            </a:extLst>
          </p:cNvPr>
          <p:cNvSpPr/>
          <p:nvPr/>
        </p:nvSpPr>
        <p:spPr>
          <a:xfrm>
            <a:off x="11353800" y="4717896"/>
            <a:ext cx="11064876" cy="4007157"/>
          </a:xfrm>
          <a:prstGeom prst="rect">
            <a:avLst/>
          </a:prstGeom>
        </p:spPr>
        <p:txBody>
          <a:bodyPr wrap="square" anchor="t">
            <a:normAutofit/>
          </a:bodyPr>
          <a:lstStyle/>
          <a:p>
            <a:pPr marL="342900" lvl="1" indent="-342900">
              <a:lnSpc>
                <a:spcPct val="100000"/>
              </a:lnSpc>
              <a:spcBef>
                <a:spcPts val="0"/>
              </a:spcBef>
              <a:spcAft>
                <a:spcPts val="1200"/>
              </a:spcAft>
              <a:buClr>
                <a:srgbClr val="0070C0"/>
              </a:buClr>
              <a:buFont typeface="Arial" panose="020B0604020202020204" pitchFamily="34" charset="0"/>
              <a:buChar char="•"/>
              <a:defRPr/>
            </a:pPr>
            <a:endParaRPr lang="en-US" sz="3200"/>
          </a:p>
        </p:txBody>
      </p:sp>
      <p:sp>
        <p:nvSpPr>
          <p:cNvPr id="6" name="Rectangle: Rounded Corners 5">
            <a:extLst>
              <a:ext uri="{FF2B5EF4-FFF2-40B4-BE49-F238E27FC236}">
                <a16:creationId xmlns:a16="http://schemas.microsoft.com/office/drawing/2014/main" id="{138C21A9-8E30-478E-8E2F-64BE9B352820}"/>
              </a:ext>
            </a:extLst>
          </p:cNvPr>
          <p:cNvSpPr/>
          <p:nvPr/>
        </p:nvSpPr>
        <p:spPr>
          <a:xfrm>
            <a:off x="1545222" y="1306912"/>
            <a:ext cx="9652961" cy="3854194"/>
          </a:xfrm>
          <a:prstGeom prst="roundRect">
            <a:avLst>
              <a:gd name="adj" fmla="val 3861"/>
            </a:avLst>
          </a:prstGeom>
          <a:solidFill>
            <a:srgbClr val="3D89C7"/>
          </a:solidFill>
          <a:ln>
            <a:solidFill>
              <a:srgbClr val="3D89C7"/>
            </a:solidFill>
          </a:ln>
        </p:spPr>
        <p:txBody>
          <a:bodyPr vert="horz" wrap="square" lIns="91440" tIns="45720" rIns="91440" bIns="45720" anchor="t" anchorCtr="0">
            <a:normAutofit lnSpcReduction="10000"/>
          </a:bodyPr>
          <a:lstStyle/>
          <a:p>
            <a:pPr marL="571500" lvl="1" indent="-571500">
              <a:lnSpc>
                <a:spcPct val="100000"/>
              </a:lnSpc>
              <a:spcBef>
                <a:spcPts val="0"/>
              </a:spcBef>
              <a:spcAft>
                <a:spcPts val="1200"/>
              </a:spcAft>
              <a:buClr>
                <a:schemeClr val="bg1"/>
              </a:buClr>
              <a:buFont typeface="Wingdings" panose="05000000000000000000" pitchFamily="2" charset="2"/>
              <a:buChar char="Ø"/>
              <a:defRPr/>
            </a:pPr>
            <a:r>
              <a:rPr lang="en-US" sz="2400" dirty="0">
                <a:solidFill>
                  <a:schemeClr val="bg1"/>
                </a:solidFill>
              </a:rPr>
              <a:t>Create a procedure for investigating and reporting allegations against non-certified employees</a:t>
            </a:r>
          </a:p>
          <a:p>
            <a:pPr marL="571500" lvl="1" indent="-571500">
              <a:lnSpc>
                <a:spcPct val="100000"/>
              </a:lnSpc>
              <a:spcBef>
                <a:spcPts val="0"/>
              </a:spcBef>
              <a:spcAft>
                <a:spcPts val="1200"/>
              </a:spcAft>
              <a:buClr>
                <a:schemeClr val="bg1"/>
              </a:buClr>
              <a:buFont typeface="Wingdings" panose="05000000000000000000" pitchFamily="2" charset="2"/>
              <a:buChar char="Ø"/>
              <a:defRPr/>
            </a:pPr>
            <a:r>
              <a:rPr lang="en-US" sz="2400" dirty="0">
                <a:solidFill>
                  <a:schemeClr val="bg1"/>
                </a:solidFill>
              </a:rPr>
              <a:t>Check the Registry before hiring employees </a:t>
            </a:r>
          </a:p>
          <a:p>
            <a:pPr marL="571500" lvl="1" indent="-571500">
              <a:lnSpc>
                <a:spcPct val="100000"/>
              </a:lnSpc>
              <a:spcBef>
                <a:spcPts val="0"/>
              </a:spcBef>
              <a:spcAft>
                <a:spcPts val="1200"/>
              </a:spcAft>
              <a:buClr>
                <a:schemeClr val="bg1"/>
              </a:buClr>
              <a:buFont typeface="Wingdings" panose="05000000000000000000" pitchFamily="2" charset="2"/>
              <a:buChar char="Ø"/>
              <a:defRPr/>
            </a:pPr>
            <a:r>
              <a:rPr lang="en-US" sz="2400" dirty="0">
                <a:solidFill>
                  <a:schemeClr val="bg1"/>
                </a:solidFill>
              </a:rPr>
              <a:t>Terminate the employment of anyone on the Registry </a:t>
            </a:r>
          </a:p>
          <a:p>
            <a:pPr marL="571500" lvl="1" indent="-571500">
              <a:lnSpc>
                <a:spcPct val="100000"/>
              </a:lnSpc>
              <a:spcBef>
                <a:spcPts val="0"/>
              </a:spcBef>
              <a:spcAft>
                <a:spcPts val="1200"/>
              </a:spcAft>
              <a:buClr>
                <a:schemeClr val="bg1"/>
              </a:buClr>
              <a:buFont typeface="Wingdings" panose="05000000000000000000" pitchFamily="2" charset="2"/>
              <a:buChar char="Ø"/>
              <a:defRPr/>
            </a:pPr>
            <a:r>
              <a:rPr lang="en-US" sz="2400" dirty="0">
                <a:solidFill>
                  <a:schemeClr val="bg1"/>
                </a:solidFill>
              </a:rPr>
              <a:t>Create a procedure for periodically checking all employees against the Registry</a:t>
            </a:r>
          </a:p>
          <a:p>
            <a:pPr marL="571500" lvl="1" indent="-571500">
              <a:lnSpc>
                <a:spcPct val="100000"/>
              </a:lnSpc>
              <a:spcBef>
                <a:spcPts val="0"/>
              </a:spcBef>
              <a:spcAft>
                <a:spcPts val="1200"/>
              </a:spcAft>
              <a:buClr>
                <a:schemeClr val="bg1"/>
              </a:buClr>
              <a:buFont typeface="Wingdings" panose="05000000000000000000" pitchFamily="2" charset="2"/>
              <a:buChar char="Ø"/>
              <a:defRPr/>
            </a:pPr>
            <a:r>
              <a:rPr lang="en-US" sz="2400" dirty="0">
                <a:solidFill>
                  <a:schemeClr val="bg1"/>
                </a:solidFill>
              </a:rPr>
              <a:t>TEA will periodically review school records to verify compliance</a:t>
            </a:r>
          </a:p>
          <a:p>
            <a:pPr marL="571500" lvl="1" indent="-571500">
              <a:lnSpc>
                <a:spcPct val="100000"/>
              </a:lnSpc>
              <a:spcBef>
                <a:spcPts val="0"/>
              </a:spcBef>
              <a:spcAft>
                <a:spcPts val="1200"/>
              </a:spcAft>
              <a:buClr>
                <a:schemeClr val="bg1"/>
              </a:buClr>
              <a:buFont typeface="Wingdings" panose="05000000000000000000" pitchFamily="2" charset="2"/>
              <a:buChar char="Ø"/>
              <a:defRPr/>
            </a:pPr>
            <a:r>
              <a:rPr lang="en-US" sz="2400" dirty="0">
                <a:solidFill>
                  <a:schemeClr val="bg1"/>
                </a:solidFill>
              </a:rPr>
              <a:t>Non-compliance is violation of charter or termination of DOI status</a:t>
            </a:r>
          </a:p>
        </p:txBody>
      </p:sp>
      <p:grpSp>
        <p:nvGrpSpPr>
          <p:cNvPr id="9" name="Group 8">
            <a:extLst>
              <a:ext uri="{FF2B5EF4-FFF2-40B4-BE49-F238E27FC236}">
                <a16:creationId xmlns:a16="http://schemas.microsoft.com/office/drawing/2014/main" id="{D61AD2F7-A866-405A-933C-169A747DC736}"/>
              </a:ext>
            </a:extLst>
          </p:cNvPr>
          <p:cNvGrpSpPr/>
          <p:nvPr/>
        </p:nvGrpSpPr>
        <p:grpSpPr>
          <a:xfrm>
            <a:off x="1573838" y="5255939"/>
            <a:ext cx="9624345" cy="1178365"/>
            <a:chOff x="766584" y="5133311"/>
            <a:chExt cx="10620330" cy="1132051"/>
          </a:xfrm>
        </p:grpSpPr>
        <p:sp>
          <p:nvSpPr>
            <p:cNvPr id="10" name="Rectangle 9">
              <a:extLst>
                <a:ext uri="{FF2B5EF4-FFF2-40B4-BE49-F238E27FC236}">
                  <a16:creationId xmlns:a16="http://schemas.microsoft.com/office/drawing/2014/main" id="{BE70601B-D972-412E-B7D8-C35A494F423D}"/>
                </a:ext>
              </a:extLst>
            </p:cNvPr>
            <p:cNvSpPr/>
            <p:nvPr/>
          </p:nvSpPr>
          <p:spPr>
            <a:xfrm>
              <a:off x="2338937" y="5133311"/>
              <a:ext cx="9047977" cy="1132051"/>
            </a:xfrm>
            <a:prstGeom prst="rect">
              <a:avLst/>
            </a:prstGeom>
            <a:solidFill>
              <a:schemeClr val="accent2">
                <a:alpha val="5000"/>
              </a:scheme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6888" lvl="0">
                <a:defRPr/>
              </a:pPr>
              <a:r>
                <a:rPr lang="en-US">
                  <a:solidFill>
                    <a:schemeClr val="accent2"/>
                  </a:solidFill>
                  <a:latin typeface="+mj-lt"/>
                </a:rPr>
                <a:t>Registry of persons not eligible for employment in public schools - TEC §22.092 as created by HB 3, Individuals not eligible for employment - TEC §22.0832, §22.0833, §22.085 and §21.058(b)</a:t>
              </a:r>
            </a:p>
          </p:txBody>
        </p:sp>
        <p:sp>
          <p:nvSpPr>
            <p:cNvPr id="11" name="Rectangle 10">
              <a:extLst>
                <a:ext uri="{FF2B5EF4-FFF2-40B4-BE49-F238E27FC236}">
                  <a16:creationId xmlns:a16="http://schemas.microsoft.com/office/drawing/2014/main" id="{2EAE31E6-B6E1-4CA3-9CBD-DBBCE0CB82A5}"/>
                </a:ext>
              </a:extLst>
            </p:cNvPr>
            <p:cNvSpPr/>
            <p:nvPr/>
          </p:nvSpPr>
          <p:spPr>
            <a:xfrm>
              <a:off x="766584" y="5133312"/>
              <a:ext cx="1572353" cy="1132050"/>
            </a:xfrm>
            <a:prstGeom prst="rect">
              <a:avLst/>
            </a:prstGeom>
            <a:solidFill>
              <a:schemeClr val="accent2"/>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Calibri" panose="020F0502020204030204" pitchFamily="34" charset="0"/>
                  <a:cs typeface="Calibri" panose="020F0502020204030204" pitchFamily="34" charset="0"/>
                </a:rPr>
                <a:t>In Statute</a:t>
              </a:r>
            </a:p>
          </p:txBody>
        </p:sp>
        <p:pic>
          <p:nvPicPr>
            <p:cNvPr id="12" name="Graphic 11" descr="Gavel">
              <a:extLst>
                <a:ext uri="{FF2B5EF4-FFF2-40B4-BE49-F238E27FC236}">
                  <a16:creationId xmlns:a16="http://schemas.microsoft.com/office/drawing/2014/main" id="{E7B42A70-839C-44A5-8035-8700B5ED3E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9146" y="5242983"/>
              <a:ext cx="541116" cy="541116"/>
            </a:xfrm>
            <a:prstGeom prst="rect">
              <a:avLst/>
            </a:prstGeom>
          </p:spPr>
        </p:pic>
      </p:grpSp>
    </p:spTree>
    <p:extLst>
      <p:ext uri="{BB962C8B-B14F-4D97-AF65-F5344CB8AC3E}">
        <p14:creationId xmlns:p14="http://schemas.microsoft.com/office/powerpoint/2010/main" val="56916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088AB57-2DBE-44A3-AE96-942C49E954BF}" type="slidenum">
              <a:rPr lang="en-US" smtClean="0"/>
              <a:pPr/>
              <a:t>11</a:t>
            </a:fld>
            <a:endParaRPr lang="en-US" dirty="0"/>
          </a:p>
        </p:txBody>
      </p:sp>
      <p:sp>
        <p:nvSpPr>
          <p:cNvPr id="5" name="Title 1">
            <a:extLst>
              <a:ext uri="{FF2B5EF4-FFF2-40B4-BE49-F238E27FC236}">
                <a16:creationId xmlns:a16="http://schemas.microsoft.com/office/drawing/2014/main" id="{DBDEA2B1-E3A1-48FF-BA82-01B87FBACF57}"/>
              </a:ext>
            </a:extLst>
          </p:cNvPr>
          <p:cNvSpPr txBox="1">
            <a:spLocks/>
          </p:cNvSpPr>
          <p:nvPr/>
        </p:nvSpPr>
        <p:spPr>
          <a:xfrm>
            <a:off x="2605210" y="231434"/>
            <a:ext cx="6429062" cy="902053"/>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dirty="0">
                <a:solidFill>
                  <a:srgbClr val="3D89C7"/>
                </a:solidFill>
                <a:latin typeface="+mn-lt"/>
              </a:rPr>
              <a:t>Questions</a:t>
            </a:r>
            <a:endParaRPr lang="en-US" sz="4000" b="1" dirty="0">
              <a:solidFill>
                <a:schemeClr val="accent1">
                  <a:lumMod val="50000"/>
                </a:schemeClr>
              </a:solidFill>
            </a:endParaRPr>
          </a:p>
        </p:txBody>
      </p:sp>
      <p:pic>
        <p:nvPicPr>
          <p:cNvPr id="6" name="Content Placeholder 5">
            <a:extLst>
              <a:ext uri="{FF2B5EF4-FFF2-40B4-BE49-F238E27FC236}">
                <a16:creationId xmlns:a16="http://schemas.microsoft.com/office/drawing/2014/main" id="{C05ECDEA-CA7B-4785-B49B-C0454C90D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286" y="1522388"/>
            <a:ext cx="7149157" cy="4768489"/>
          </a:xfrm>
          <a:prstGeom prst="rect">
            <a:avLst/>
          </a:prstGeom>
        </p:spPr>
      </p:pic>
    </p:spTree>
    <p:extLst>
      <p:ext uri="{BB962C8B-B14F-4D97-AF65-F5344CB8AC3E}">
        <p14:creationId xmlns:p14="http://schemas.microsoft.com/office/powerpoint/2010/main" val="172495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688" y="1751739"/>
            <a:ext cx="8605011" cy="3785461"/>
          </a:xfrm>
        </p:spPr>
        <p:txBody>
          <a:bodyPr>
            <a:normAutofit/>
          </a:bodyPr>
          <a:lstStyle/>
          <a:p>
            <a:r>
              <a:rPr lang="en-US" dirty="0">
                <a:solidFill>
                  <a:schemeClr val="accent4">
                    <a:lumMod val="20000"/>
                    <a:lumOff val="80000"/>
                  </a:schemeClr>
                </a:solidFill>
              </a:rPr>
              <a:t>Accessing the Registry</a:t>
            </a:r>
          </a:p>
        </p:txBody>
      </p:sp>
      <p:sp>
        <p:nvSpPr>
          <p:cNvPr id="3" name="Slide Number Placeholder 2"/>
          <p:cNvSpPr>
            <a:spLocks noGrp="1"/>
          </p:cNvSpPr>
          <p:nvPr>
            <p:ph type="sldNum" sz="quarter" idx="12"/>
          </p:nvPr>
        </p:nvSpPr>
        <p:spPr/>
        <p:txBody>
          <a:bodyPr/>
          <a:lstStyle/>
          <a:p>
            <a:fld id="{0088AB57-2DBE-44A3-AE96-942C49E954BF}" type="slidenum">
              <a:rPr lang="en-US" smtClean="0"/>
              <a:pPr/>
              <a:t>12</a:t>
            </a:fld>
            <a:endParaRPr lang="en-US"/>
          </a:p>
        </p:txBody>
      </p:sp>
    </p:spTree>
    <p:extLst>
      <p:ext uri="{BB962C8B-B14F-4D97-AF65-F5344CB8AC3E}">
        <p14:creationId xmlns:p14="http://schemas.microsoft.com/office/powerpoint/2010/main" val="504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20934-13C7-47AF-8A0C-302FC8D2F54F}"/>
              </a:ext>
            </a:extLst>
          </p:cNvPr>
          <p:cNvSpPr>
            <a:spLocks noGrp="1"/>
          </p:cNvSpPr>
          <p:nvPr>
            <p:ph type="sldNum" sz="quarter" idx="12"/>
          </p:nvPr>
        </p:nvSpPr>
        <p:spPr/>
        <p:txBody>
          <a:bodyPr/>
          <a:lstStyle/>
          <a:p>
            <a:fld id="{0088AB57-2DBE-44A3-AE96-942C49E954BF}" type="slidenum">
              <a:rPr lang="en-US" smtClean="0"/>
              <a:t>13</a:t>
            </a:fld>
            <a:endParaRPr lang="en-US"/>
          </a:p>
        </p:txBody>
      </p:sp>
      <p:pic>
        <p:nvPicPr>
          <p:cNvPr id="3" name="Picture 2">
            <a:extLst>
              <a:ext uri="{FF2B5EF4-FFF2-40B4-BE49-F238E27FC236}">
                <a16:creationId xmlns:a16="http://schemas.microsoft.com/office/drawing/2014/main" id="{F357C44F-217C-4F68-991A-64E12CA299CE}"/>
              </a:ext>
            </a:extLst>
          </p:cNvPr>
          <p:cNvPicPr>
            <a:picLocks noChangeAspect="1"/>
          </p:cNvPicPr>
          <p:nvPr/>
        </p:nvPicPr>
        <p:blipFill>
          <a:blip r:embed="rId2"/>
          <a:stretch>
            <a:fillRect/>
          </a:stretch>
        </p:blipFill>
        <p:spPr>
          <a:xfrm>
            <a:off x="1947862" y="1017614"/>
            <a:ext cx="9829800" cy="5430201"/>
          </a:xfrm>
          <a:prstGeom prst="rect">
            <a:avLst/>
          </a:prstGeom>
        </p:spPr>
      </p:pic>
      <p:sp>
        <p:nvSpPr>
          <p:cNvPr id="4" name="Title 1">
            <a:extLst>
              <a:ext uri="{FF2B5EF4-FFF2-40B4-BE49-F238E27FC236}">
                <a16:creationId xmlns:a16="http://schemas.microsoft.com/office/drawing/2014/main" id="{5298F679-8082-4E22-BBB5-C20A55177437}"/>
              </a:ext>
            </a:extLst>
          </p:cNvPr>
          <p:cNvSpPr txBox="1">
            <a:spLocks/>
          </p:cNvSpPr>
          <p:nvPr/>
        </p:nvSpPr>
        <p:spPr>
          <a:xfrm>
            <a:off x="1683255" y="136525"/>
            <a:ext cx="9908670" cy="1044065"/>
          </a:xfrm>
          <a:prstGeom prst="rect">
            <a:avLst/>
          </a:prstGeom>
        </p:spPr>
        <p:txBody>
          <a:bodyPr vert="horz" lIns="91440" tIns="45720" rIns="91440" bIns="4572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rgbClr val="1682C5"/>
                </a:solidFill>
                <a:latin typeface="+mn-lt"/>
              </a:rPr>
              <a:t>Quick Demo: </a:t>
            </a:r>
            <a:r>
              <a:rPr lang="en-US" sz="4000" b="1" dirty="0">
                <a:solidFill>
                  <a:schemeClr val="accent2">
                    <a:lumMod val="75000"/>
                  </a:schemeClr>
                </a:solidFill>
                <a:latin typeface="+mn-lt"/>
              </a:rPr>
              <a:t>Process Guide</a:t>
            </a:r>
            <a:endParaRPr lang="en-US" sz="4000" b="1" dirty="0">
              <a:solidFill>
                <a:schemeClr val="accent2">
                  <a:lumMod val="75000"/>
                </a:schemeClr>
              </a:solidFill>
            </a:endParaRPr>
          </a:p>
        </p:txBody>
      </p:sp>
      <p:cxnSp>
        <p:nvCxnSpPr>
          <p:cNvPr id="6" name="Straight Arrow Connector 5">
            <a:extLst>
              <a:ext uri="{FF2B5EF4-FFF2-40B4-BE49-F238E27FC236}">
                <a16:creationId xmlns:a16="http://schemas.microsoft.com/office/drawing/2014/main" id="{36E1A4D7-D623-42FE-8F90-AA1871B338F7}"/>
              </a:ext>
            </a:extLst>
          </p:cNvPr>
          <p:cNvCxnSpPr>
            <a:cxnSpLocks/>
          </p:cNvCxnSpPr>
          <p:nvPr/>
        </p:nvCxnSpPr>
        <p:spPr>
          <a:xfrm>
            <a:off x="600075" y="4686300"/>
            <a:ext cx="1347787" cy="97155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92CE426A-42A1-4FE9-BFF9-B954550506FB}"/>
              </a:ext>
            </a:extLst>
          </p:cNvPr>
          <p:cNvSpPr/>
          <p:nvPr/>
        </p:nvSpPr>
        <p:spPr>
          <a:xfrm>
            <a:off x="103435" y="3832727"/>
            <a:ext cx="1579820" cy="725135"/>
          </a:xfrm>
          <a:prstGeom prst="roundRect">
            <a:avLst>
              <a:gd name="adj" fmla="val 3597"/>
            </a:avLst>
          </a:prstGeom>
          <a:noFill/>
          <a:ln>
            <a:noFill/>
          </a:ln>
        </p:spPr>
        <p:txBody>
          <a:bodyPr vert="horz" wrap="square" lIns="91440" tIns="45720" rIns="91440" bIns="45720" anchor="ctr" anchorCtr="0">
            <a:normAutofit fontScale="92500" lnSpcReduction="10000"/>
          </a:bodyPr>
          <a:lstStyle/>
          <a:p>
            <a:pPr marL="0" lvl="1">
              <a:spcBef>
                <a:spcPts val="0"/>
              </a:spcBef>
              <a:spcAft>
                <a:spcPts val="1200"/>
              </a:spcAft>
              <a:buClr>
                <a:srgbClr val="0070C0"/>
              </a:buClr>
              <a:defRPr/>
            </a:pPr>
            <a:r>
              <a:rPr lang="en-US" sz="2400" dirty="0">
                <a:solidFill>
                  <a:schemeClr val="accent2">
                    <a:lumMod val="75000"/>
                  </a:schemeClr>
                </a:solidFill>
              </a:rPr>
              <a:t>Detailed guide</a:t>
            </a:r>
          </a:p>
        </p:txBody>
      </p:sp>
    </p:spTree>
    <p:extLst>
      <p:ext uri="{BB962C8B-B14F-4D97-AF65-F5344CB8AC3E}">
        <p14:creationId xmlns:p14="http://schemas.microsoft.com/office/powerpoint/2010/main" val="1784164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20934-13C7-47AF-8A0C-302FC8D2F54F}"/>
              </a:ext>
            </a:extLst>
          </p:cNvPr>
          <p:cNvSpPr>
            <a:spLocks noGrp="1"/>
          </p:cNvSpPr>
          <p:nvPr>
            <p:ph type="sldNum" sz="quarter" idx="12"/>
          </p:nvPr>
        </p:nvSpPr>
        <p:spPr/>
        <p:txBody>
          <a:bodyPr/>
          <a:lstStyle/>
          <a:p>
            <a:fld id="{0088AB57-2DBE-44A3-AE96-942C49E954BF}" type="slidenum">
              <a:rPr lang="en-US" smtClean="0"/>
              <a:t>14</a:t>
            </a:fld>
            <a:endParaRPr lang="en-US"/>
          </a:p>
        </p:txBody>
      </p:sp>
      <p:sp>
        <p:nvSpPr>
          <p:cNvPr id="4" name="Title 1">
            <a:extLst>
              <a:ext uri="{FF2B5EF4-FFF2-40B4-BE49-F238E27FC236}">
                <a16:creationId xmlns:a16="http://schemas.microsoft.com/office/drawing/2014/main" id="{5298F679-8082-4E22-BBB5-C20A55177437}"/>
              </a:ext>
            </a:extLst>
          </p:cNvPr>
          <p:cNvSpPr txBox="1">
            <a:spLocks/>
          </p:cNvSpPr>
          <p:nvPr/>
        </p:nvSpPr>
        <p:spPr>
          <a:xfrm>
            <a:off x="1683255" y="136525"/>
            <a:ext cx="9908670" cy="1044065"/>
          </a:xfrm>
          <a:prstGeom prst="rect">
            <a:avLst/>
          </a:prstGeom>
        </p:spPr>
        <p:txBody>
          <a:bodyPr vert="horz" lIns="91440" tIns="45720" rIns="91440" bIns="4572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rgbClr val="1682C5"/>
                </a:solidFill>
                <a:latin typeface="+mn-lt"/>
              </a:rPr>
              <a:t>Quick Demo: </a:t>
            </a:r>
            <a:r>
              <a:rPr lang="en-US" sz="4000" b="1" dirty="0">
                <a:solidFill>
                  <a:schemeClr val="accent2">
                    <a:lumMod val="75000"/>
                  </a:schemeClr>
                </a:solidFill>
                <a:latin typeface="+mn-lt"/>
              </a:rPr>
              <a:t>Obtain TEAL Access</a:t>
            </a:r>
            <a:endParaRPr lang="en-US" sz="4000" b="1" dirty="0">
              <a:solidFill>
                <a:schemeClr val="accent2">
                  <a:lumMod val="75000"/>
                </a:schemeClr>
              </a:solidFill>
            </a:endParaRPr>
          </a:p>
        </p:txBody>
      </p:sp>
      <p:pic>
        <p:nvPicPr>
          <p:cNvPr id="5" name="Picture 4">
            <a:extLst>
              <a:ext uri="{FF2B5EF4-FFF2-40B4-BE49-F238E27FC236}">
                <a16:creationId xmlns:a16="http://schemas.microsoft.com/office/drawing/2014/main" id="{E78E9FC0-8BAD-4298-98B9-1D2BBB7C690F}"/>
              </a:ext>
            </a:extLst>
          </p:cNvPr>
          <p:cNvPicPr>
            <a:picLocks noChangeAspect="1"/>
          </p:cNvPicPr>
          <p:nvPr/>
        </p:nvPicPr>
        <p:blipFill>
          <a:blip r:embed="rId2"/>
          <a:stretch>
            <a:fillRect/>
          </a:stretch>
        </p:blipFill>
        <p:spPr>
          <a:xfrm>
            <a:off x="5855169" y="1319456"/>
            <a:ext cx="5510862" cy="5049257"/>
          </a:xfrm>
          <a:prstGeom prst="rect">
            <a:avLst/>
          </a:prstGeom>
        </p:spPr>
      </p:pic>
      <p:sp>
        <p:nvSpPr>
          <p:cNvPr id="7" name="Rectangle: Rounded Corners 6">
            <a:extLst>
              <a:ext uri="{FF2B5EF4-FFF2-40B4-BE49-F238E27FC236}">
                <a16:creationId xmlns:a16="http://schemas.microsoft.com/office/drawing/2014/main" id="{A74ED68D-39EC-45A4-AA3A-E1213068E47E}"/>
              </a:ext>
            </a:extLst>
          </p:cNvPr>
          <p:cNvSpPr/>
          <p:nvPr/>
        </p:nvSpPr>
        <p:spPr>
          <a:xfrm>
            <a:off x="393185" y="1375278"/>
            <a:ext cx="5302327" cy="5239249"/>
          </a:xfrm>
          <a:prstGeom prst="roundRect">
            <a:avLst>
              <a:gd name="adj" fmla="val 3597"/>
            </a:avLst>
          </a:prstGeom>
          <a:noFill/>
          <a:ln>
            <a:noFill/>
          </a:ln>
        </p:spPr>
        <p:txBody>
          <a:bodyPr vert="horz" wrap="square" lIns="91440" tIns="45720" rIns="91440" bIns="45720" anchor="ctr" anchorCtr="0">
            <a:normAutofit/>
          </a:bodyPr>
          <a:lstStyle/>
          <a:p>
            <a:pPr lvl="1" indent="-457200">
              <a:spcBef>
                <a:spcPts val="0"/>
              </a:spcBef>
              <a:spcAft>
                <a:spcPts val="1200"/>
              </a:spcAft>
              <a:buClr>
                <a:srgbClr val="0070C0"/>
              </a:buClr>
              <a:buFont typeface="Arial" panose="020B0604020202020204" pitchFamily="34" charset="0"/>
              <a:buChar char="•"/>
              <a:defRPr/>
            </a:pPr>
            <a:r>
              <a:rPr lang="en-US" sz="2800" dirty="0"/>
              <a:t>Request a TEAL Account (if you don’t already have one)</a:t>
            </a:r>
          </a:p>
          <a:p>
            <a:pPr marL="0" lvl="1">
              <a:spcBef>
                <a:spcPts val="0"/>
              </a:spcBef>
              <a:spcAft>
                <a:spcPts val="1200"/>
              </a:spcAft>
              <a:buClr>
                <a:srgbClr val="0070C0"/>
              </a:buClr>
              <a:defRPr/>
            </a:pPr>
            <a:endParaRPr lang="en-US" sz="2800" dirty="0"/>
          </a:p>
          <a:p>
            <a:pPr lvl="1" indent="-457200">
              <a:spcBef>
                <a:spcPts val="0"/>
              </a:spcBef>
              <a:spcAft>
                <a:spcPts val="1200"/>
              </a:spcAft>
              <a:buClr>
                <a:srgbClr val="0070C0"/>
              </a:buClr>
              <a:buFont typeface="Arial" panose="020B0604020202020204" pitchFamily="34" charset="0"/>
              <a:buChar char="•"/>
              <a:defRPr/>
            </a:pPr>
            <a:r>
              <a:rPr lang="en-US" sz="2800" dirty="0"/>
              <a:t>Your access request must be approved by your district’s primary approver and by TEA</a:t>
            </a:r>
          </a:p>
          <a:p>
            <a:pPr lvl="1" indent="-457200">
              <a:spcBef>
                <a:spcPts val="0"/>
              </a:spcBef>
              <a:spcAft>
                <a:spcPts val="1200"/>
              </a:spcAft>
              <a:buClr>
                <a:srgbClr val="0070C0"/>
              </a:buClr>
              <a:buFont typeface="Arial" panose="020B0604020202020204" pitchFamily="34" charset="0"/>
              <a:buChar char="•"/>
              <a:defRPr/>
            </a:pPr>
            <a:endParaRPr lang="en-US" sz="2800" dirty="0"/>
          </a:p>
        </p:txBody>
      </p:sp>
    </p:spTree>
    <p:extLst>
      <p:ext uri="{BB962C8B-B14F-4D97-AF65-F5344CB8AC3E}">
        <p14:creationId xmlns:p14="http://schemas.microsoft.com/office/powerpoint/2010/main" val="271549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20934-13C7-47AF-8A0C-302FC8D2F54F}"/>
              </a:ext>
            </a:extLst>
          </p:cNvPr>
          <p:cNvSpPr>
            <a:spLocks noGrp="1"/>
          </p:cNvSpPr>
          <p:nvPr>
            <p:ph type="sldNum" sz="quarter" idx="12"/>
          </p:nvPr>
        </p:nvSpPr>
        <p:spPr/>
        <p:txBody>
          <a:bodyPr/>
          <a:lstStyle/>
          <a:p>
            <a:fld id="{0088AB57-2DBE-44A3-AE96-942C49E954BF}" type="slidenum">
              <a:rPr lang="en-US" smtClean="0"/>
              <a:t>15</a:t>
            </a:fld>
            <a:endParaRPr lang="en-US"/>
          </a:p>
        </p:txBody>
      </p:sp>
      <p:sp>
        <p:nvSpPr>
          <p:cNvPr id="4" name="Title 1">
            <a:extLst>
              <a:ext uri="{FF2B5EF4-FFF2-40B4-BE49-F238E27FC236}">
                <a16:creationId xmlns:a16="http://schemas.microsoft.com/office/drawing/2014/main" id="{5298F679-8082-4E22-BBB5-C20A55177437}"/>
              </a:ext>
            </a:extLst>
          </p:cNvPr>
          <p:cNvSpPr txBox="1">
            <a:spLocks/>
          </p:cNvSpPr>
          <p:nvPr/>
        </p:nvSpPr>
        <p:spPr>
          <a:xfrm>
            <a:off x="1683255" y="136525"/>
            <a:ext cx="9908670" cy="1044065"/>
          </a:xfrm>
          <a:prstGeom prst="rect">
            <a:avLst/>
          </a:prstGeom>
        </p:spPr>
        <p:txBody>
          <a:bodyPr vert="horz" lIns="91440" tIns="45720" rIns="91440" bIns="4572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rgbClr val="1682C5"/>
                </a:solidFill>
                <a:latin typeface="+mn-lt"/>
              </a:rPr>
              <a:t>Quick Demo: </a:t>
            </a:r>
            <a:r>
              <a:rPr lang="en-US" sz="4000" b="1" dirty="0">
                <a:solidFill>
                  <a:schemeClr val="accent2">
                    <a:lumMod val="75000"/>
                  </a:schemeClr>
                </a:solidFill>
                <a:latin typeface="+mn-lt"/>
              </a:rPr>
              <a:t>Obtain Registry Access</a:t>
            </a:r>
            <a:endParaRPr lang="en-US" sz="4000" b="1" dirty="0">
              <a:solidFill>
                <a:schemeClr val="accent2">
                  <a:lumMod val="75000"/>
                </a:schemeClr>
              </a:solidFill>
            </a:endParaRPr>
          </a:p>
        </p:txBody>
      </p:sp>
      <p:sp>
        <p:nvSpPr>
          <p:cNvPr id="7" name="Rectangle: Rounded Corners 6">
            <a:extLst>
              <a:ext uri="{FF2B5EF4-FFF2-40B4-BE49-F238E27FC236}">
                <a16:creationId xmlns:a16="http://schemas.microsoft.com/office/drawing/2014/main" id="{A74ED68D-39EC-45A4-AA3A-E1213068E47E}"/>
              </a:ext>
            </a:extLst>
          </p:cNvPr>
          <p:cNvSpPr/>
          <p:nvPr/>
        </p:nvSpPr>
        <p:spPr>
          <a:xfrm>
            <a:off x="204498" y="1346163"/>
            <a:ext cx="4597805" cy="4865865"/>
          </a:xfrm>
          <a:prstGeom prst="roundRect">
            <a:avLst>
              <a:gd name="adj" fmla="val 3597"/>
            </a:avLst>
          </a:prstGeom>
          <a:noFill/>
          <a:ln>
            <a:noFill/>
          </a:ln>
        </p:spPr>
        <p:txBody>
          <a:bodyPr vert="horz" wrap="square" lIns="91440" tIns="45720" rIns="91440" bIns="45720" anchor="ctr" anchorCtr="0">
            <a:normAutofit/>
          </a:bodyPr>
          <a:lstStyle/>
          <a:p>
            <a:pPr lvl="1" indent="-457200">
              <a:spcBef>
                <a:spcPts val="0"/>
              </a:spcBef>
              <a:spcAft>
                <a:spcPts val="1200"/>
              </a:spcAft>
              <a:buClr>
                <a:srgbClr val="0070C0"/>
              </a:buClr>
              <a:buFont typeface="Arial" panose="020B0604020202020204" pitchFamily="34" charset="0"/>
              <a:buChar char="•"/>
              <a:defRPr/>
            </a:pPr>
            <a:r>
              <a:rPr lang="en-US" sz="2800" dirty="0"/>
              <a:t>In TEAL, go to My Application Accounts &gt; Request New Accounts</a:t>
            </a:r>
          </a:p>
          <a:p>
            <a:pPr marL="0" lvl="1">
              <a:spcBef>
                <a:spcPts val="0"/>
              </a:spcBef>
              <a:spcAft>
                <a:spcPts val="1200"/>
              </a:spcAft>
              <a:buClr>
                <a:srgbClr val="0070C0"/>
              </a:buClr>
              <a:defRPr/>
            </a:pPr>
            <a:endParaRPr lang="en-US" sz="2800" dirty="0"/>
          </a:p>
          <a:p>
            <a:pPr lvl="1" indent="-457200">
              <a:spcBef>
                <a:spcPts val="0"/>
              </a:spcBef>
              <a:spcAft>
                <a:spcPts val="1200"/>
              </a:spcAft>
              <a:buClr>
                <a:srgbClr val="0070C0"/>
              </a:buClr>
              <a:buFont typeface="Arial" panose="020B0604020202020204" pitchFamily="34" charset="0"/>
              <a:buChar char="•"/>
              <a:defRPr/>
            </a:pPr>
            <a:r>
              <a:rPr lang="en-US" sz="2800" dirty="0"/>
              <a:t>Select “</a:t>
            </a:r>
            <a:r>
              <a:rPr lang="en-US" sz="2800" dirty="0" err="1"/>
              <a:t>DNHRegistry</a:t>
            </a:r>
            <a:r>
              <a:rPr lang="en-US" sz="2800" dirty="0"/>
              <a:t>”</a:t>
            </a:r>
          </a:p>
          <a:p>
            <a:pPr marL="0" lvl="1">
              <a:spcBef>
                <a:spcPts val="0"/>
              </a:spcBef>
              <a:spcAft>
                <a:spcPts val="1200"/>
              </a:spcAft>
              <a:buClr>
                <a:srgbClr val="0070C0"/>
              </a:buClr>
              <a:defRPr/>
            </a:pPr>
            <a:endParaRPr lang="en-US" sz="2800" dirty="0"/>
          </a:p>
          <a:p>
            <a:pPr lvl="1" indent="-457200">
              <a:spcBef>
                <a:spcPts val="0"/>
              </a:spcBef>
              <a:spcAft>
                <a:spcPts val="1200"/>
              </a:spcAft>
              <a:buClr>
                <a:srgbClr val="0070C0"/>
              </a:buClr>
              <a:buFont typeface="Arial" panose="020B0604020202020204" pitchFamily="34" charset="0"/>
              <a:buChar char="•"/>
              <a:defRPr/>
            </a:pPr>
            <a:r>
              <a:rPr lang="en-US" sz="2800" dirty="0"/>
              <a:t>Select your Organization</a:t>
            </a:r>
          </a:p>
        </p:txBody>
      </p:sp>
      <p:pic>
        <p:nvPicPr>
          <p:cNvPr id="3" name="Picture 2">
            <a:extLst>
              <a:ext uri="{FF2B5EF4-FFF2-40B4-BE49-F238E27FC236}">
                <a16:creationId xmlns:a16="http://schemas.microsoft.com/office/drawing/2014/main" id="{CEEFD900-82A9-4D35-B57F-204A624A0998}"/>
              </a:ext>
            </a:extLst>
          </p:cNvPr>
          <p:cNvPicPr>
            <a:picLocks noChangeAspect="1"/>
          </p:cNvPicPr>
          <p:nvPr/>
        </p:nvPicPr>
        <p:blipFill>
          <a:blip r:embed="rId2"/>
          <a:stretch>
            <a:fillRect/>
          </a:stretch>
        </p:blipFill>
        <p:spPr>
          <a:xfrm>
            <a:off x="4630057" y="1347996"/>
            <a:ext cx="7197787" cy="4627149"/>
          </a:xfrm>
          <a:prstGeom prst="rect">
            <a:avLst/>
          </a:prstGeom>
        </p:spPr>
      </p:pic>
    </p:spTree>
    <p:extLst>
      <p:ext uri="{BB962C8B-B14F-4D97-AF65-F5344CB8AC3E}">
        <p14:creationId xmlns:p14="http://schemas.microsoft.com/office/powerpoint/2010/main" val="336698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20934-13C7-47AF-8A0C-302FC8D2F54F}"/>
              </a:ext>
            </a:extLst>
          </p:cNvPr>
          <p:cNvSpPr>
            <a:spLocks noGrp="1"/>
          </p:cNvSpPr>
          <p:nvPr>
            <p:ph type="sldNum" sz="quarter" idx="12"/>
          </p:nvPr>
        </p:nvSpPr>
        <p:spPr/>
        <p:txBody>
          <a:bodyPr/>
          <a:lstStyle/>
          <a:p>
            <a:fld id="{0088AB57-2DBE-44A3-AE96-942C49E954BF}" type="slidenum">
              <a:rPr lang="en-US" smtClean="0"/>
              <a:t>16</a:t>
            </a:fld>
            <a:endParaRPr lang="en-US"/>
          </a:p>
        </p:txBody>
      </p:sp>
      <p:sp>
        <p:nvSpPr>
          <p:cNvPr id="4" name="Title 1">
            <a:extLst>
              <a:ext uri="{FF2B5EF4-FFF2-40B4-BE49-F238E27FC236}">
                <a16:creationId xmlns:a16="http://schemas.microsoft.com/office/drawing/2014/main" id="{5298F679-8082-4E22-BBB5-C20A55177437}"/>
              </a:ext>
            </a:extLst>
          </p:cNvPr>
          <p:cNvSpPr txBox="1">
            <a:spLocks/>
          </p:cNvSpPr>
          <p:nvPr/>
        </p:nvSpPr>
        <p:spPr>
          <a:xfrm>
            <a:off x="1582058" y="136525"/>
            <a:ext cx="10609942" cy="1044065"/>
          </a:xfrm>
          <a:prstGeom prst="rect">
            <a:avLst/>
          </a:prstGeom>
        </p:spPr>
        <p:txBody>
          <a:bodyPr vert="horz" lIns="91440" tIns="45720" rIns="91440" bIns="4572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rgbClr val="1682C5"/>
                </a:solidFill>
                <a:latin typeface="+mn-lt"/>
              </a:rPr>
              <a:t>Quick Demo: </a:t>
            </a:r>
            <a:r>
              <a:rPr lang="en-US" sz="4000" b="1" dirty="0">
                <a:solidFill>
                  <a:schemeClr val="accent2">
                    <a:lumMod val="75000"/>
                  </a:schemeClr>
                </a:solidFill>
                <a:latin typeface="+mn-lt"/>
              </a:rPr>
              <a:t>Create Upload File to Search</a:t>
            </a:r>
            <a:endParaRPr lang="en-US" sz="4000" b="1" dirty="0">
              <a:solidFill>
                <a:schemeClr val="accent2">
                  <a:lumMod val="75000"/>
                </a:schemeClr>
              </a:solidFill>
            </a:endParaRPr>
          </a:p>
        </p:txBody>
      </p:sp>
      <p:sp>
        <p:nvSpPr>
          <p:cNvPr id="7" name="Rectangle: Rounded Corners 6">
            <a:extLst>
              <a:ext uri="{FF2B5EF4-FFF2-40B4-BE49-F238E27FC236}">
                <a16:creationId xmlns:a16="http://schemas.microsoft.com/office/drawing/2014/main" id="{A74ED68D-39EC-45A4-AA3A-E1213068E47E}"/>
              </a:ext>
            </a:extLst>
          </p:cNvPr>
          <p:cNvSpPr/>
          <p:nvPr/>
        </p:nvSpPr>
        <p:spPr>
          <a:xfrm>
            <a:off x="209487" y="1350614"/>
            <a:ext cx="4318969" cy="4865865"/>
          </a:xfrm>
          <a:prstGeom prst="roundRect">
            <a:avLst>
              <a:gd name="adj" fmla="val 3597"/>
            </a:avLst>
          </a:prstGeom>
          <a:noFill/>
          <a:ln>
            <a:noFill/>
          </a:ln>
        </p:spPr>
        <p:txBody>
          <a:bodyPr vert="horz" wrap="square" lIns="91440" tIns="45720" rIns="91440" bIns="45720" anchor="ctr" anchorCtr="0">
            <a:normAutofit/>
          </a:bodyPr>
          <a:lstStyle/>
          <a:p>
            <a:pPr lvl="1" indent="-457200">
              <a:spcBef>
                <a:spcPts val="0"/>
              </a:spcBef>
              <a:spcAft>
                <a:spcPts val="1200"/>
              </a:spcAft>
              <a:buClr>
                <a:srgbClr val="0070C0"/>
              </a:buClr>
              <a:buFont typeface="Arial" panose="020B0604020202020204" pitchFamily="34" charset="0"/>
              <a:buChar char="•"/>
              <a:defRPr/>
            </a:pPr>
            <a:r>
              <a:rPr lang="en-US" sz="2800" dirty="0"/>
              <a:t>Create a file with the names that you want to search</a:t>
            </a:r>
          </a:p>
          <a:p>
            <a:pPr lvl="1" indent="-457200">
              <a:spcBef>
                <a:spcPts val="0"/>
              </a:spcBef>
              <a:spcAft>
                <a:spcPts val="1200"/>
              </a:spcAft>
              <a:buClr>
                <a:srgbClr val="0070C0"/>
              </a:buClr>
              <a:buFont typeface="Arial" panose="020B0604020202020204" pitchFamily="34" charset="0"/>
              <a:buChar char="•"/>
              <a:defRPr/>
            </a:pPr>
            <a:r>
              <a:rPr lang="en-US" sz="2800" dirty="0"/>
              <a:t>If needed, a template is available on the TEAL/Registry page</a:t>
            </a:r>
          </a:p>
          <a:p>
            <a:pPr lvl="1" indent="-457200">
              <a:spcBef>
                <a:spcPts val="0"/>
              </a:spcBef>
              <a:spcAft>
                <a:spcPts val="1200"/>
              </a:spcAft>
              <a:buClr>
                <a:srgbClr val="0070C0"/>
              </a:buClr>
              <a:buFont typeface="Arial" panose="020B0604020202020204" pitchFamily="34" charset="0"/>
              <a:buChar char="•"/>
              <a:defRPr/>
            </a:pPr>
            <a:r>
              <a:rPr lang="en-US" sz="2800" dirty="0"/>
              <a:t>Search &lt; 2,500 names at one time</a:t>
            </a:r>
          </a:p>
        </p:txBody>
      </p:sp>
      <p:pic>
        <p:nvPicPr>
          <p:cNvPr id="5" name="Picture 4">
            <a:extLst>
              <a:ext uri="{FF2B5EF4-FFF2-40B4-BE49-F238E27FC236}">
                <a16:creationId xmlns:a16="http://schemas.microsoft.com/office/drawing/2014/main" id="{1F5A2833-8B75-45BA-992B-6E3E2B7A686D}"/>
              </a:ext>
            </a:extLst>
          </p:cNvPr>
          <p:cNvPicPr>
            <a:picLocks noChangeAspect="1"/>
          </p:cNvPicPr>
          <p:nvPr/>
        </p:nvPicPr>
        <p:blipFill rotWithShape="1">
          <a:blip r:embed="rId2"/>
          <a:srcRect r="19562"/>
          <a:stretch/>
        </p:blipFill>
        <p:spPr>
          <a:xfrm>
            <a:off x="4652281" y="1541624"/>
            <a:ext cx="7234811" cy="3602358"/>
          </a:xfrm>
          <a:prstGeom prst="rect">
            <a:avLst/>
          </a:prstGeom>
        </p:spPr>
      </p:pic>
    </p:spTree>
    <p:extLst>
      <p:ext uri="{BB962C8B-B14F-4D97-AF65-F5344CB8AC3E}">
        <p14:creationId xmlns:p14="http://schemas.microsoft.com/office/powerpoint/2010/main" val="177650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20934-13C7-47AF-8A0C-302FC8D2F54F}"/>
              </a:ext>
            </a:extLst>
          </p:cNvPr>
          <p:cNvSpPr>
            <a:spLocks noGrp="1"/>
          </p:cNvSpPr>
          <p:nvPr>
            <p:ph type="sldNum" sz="quarter" idx="12"/>
          </p:nvPr>
        </p:nvSpPr>
        <p:spPr/>
        <p:txBody>
          <a:bodyPr/>
          <a:lstStyle/>
          <a:p>
            <a:fld id="{0088AB57-2DBE-44A3-AE96-942C49E954BF}" type="slidenum">
              <a:rPr lang="en-US" smtClean="0"/>
              <a:t>17</a:t>
            </a:fld>
            <a:endParaRPr lang="en-US"/>
          </a:p>
        </p:txBody>
      </p:sp>
      <p:sp>
        <p:nvSpPr>
          <p:cNvPr id="4" name="Title 1">
            <a:extLst>
              <a:ext uri="{FF2B5EF4-FFF2-40B4-BE49-F238E27FC236}">
                <a16:creationId xmlns:a16="http://schemas.microsoft.com/office/drawing/2014/main" id="{5298F679-8082-4E22-BBB5-C20A55177437}"/>
              </a:ext>
            </a:extLst>
          </p:cNvPr>
          <p:cNvSpPr txBox="1">
            <a:spLocks/>
          </p:cNvSpPr>
          <p:nvPr/>
        </p:nvSpPr>
        <p:spPr>
          <a:xfrm>
            <a:off x="1582058" y="136525"/>
            <a:ext cx="10609942" cy="1044065"/>
          </a:xfrm>
          <a:prstGeom prst="rect">
            <a:avLst/>
          </a:prstGeom>
        </p:spPr>
        <p:txBody>
          <a:bodyPr vert="horz" lIns="91440" tIns="45720" rIns="91440" bIns="4572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rgbClr val="1682C5"/>
                </a:solidFill>
                <a:latin typeface="+mn-lt"/>
              </a:rPr>
              <a:t>Quick Demo: </a:t>
            </a:r>
            <a:r>
              <a:rPr lang="en-US" sz="4000" b="1" dirty="0">
                <a:solidFill>
                  <a:schemeClr val="accent2">
                    <a:lumMod val="75000"/>
                  </a:schemeClr>
                </a:solidFill>
                <a:latin typeface="+mn-lt"/>
              </a:rPr>
              <a:t>Upload File and Receive Results</a:t>
            </a:r>
            <a:endParaRPr lang="en-US" sz="4000" b="1" dirty="0">
              <a:solidFill>
                <a:schemeClr val="accent2">
                  <a:lumMod val="75000"/>
                </a:schemeClr>
              </a:solidFill>
            </a:endParaRPr>
          </a:p>
        </p:txBody>
      </p:sp>
      <p:sp>
        <p:nvSpPr>
          <p:cNvPr id="7" name="Rectangle: Rounded Corners 6">
            <a:extLst>
              <a:ext uri="{FF2B5EF4-FFF2-40B4-BE49-F238E27FC236}">
                <a16:creationId xmlns:a16="http://schemas.microsoft.com/office/drawing/2014/main" id="{A74ED68D-39EC-45A4-AA3A-E1213068E47E}"/>
              </a:ext>
            </a:extLst>
          </p:cNvPr>
          <p:cNvSpPr/>
          <p:nvPr/>
        </p:nvSpPr>
        <p:spPr>
          <a:xfrm>
            <a:off x="169057" y="1509203"/>
            <a:ext cx="4371975" cy="4865865"/>
          </a:xfrm>
          <a:prstGeom prst="roundRect">
            <a:avLst>
              <a:gd name="adj" fmla="val 3597"/>
            </a:avLst>
          </a:prstGeom>
          <a:noFill/>
          <a:ln>
            <a:noFill/>
          </a:ln>
        </p:spPr>
        <p:txBody>
          <a:bodyPr vert="horz" wrap="square" lIns="91440" tIns="45720" rIns="91440" bIns="45720" anchor="ctr" anchorCtr="0">
            <a:normAutofit/>
          </a:bodyPr>
          <a:lstStyle/>
          <a:p>
            <a:pPr lvl="1" indent="-457200">
              <a:spcBef>
                <a:spcPts val="0"/>
              </a:spcBef>
              <a:spcAft>
                <a:spcPts val="1200"/>
              </a:spcAft>
              <a:buClr>
                <a:srgbClr val="0070C0"/>
              </a:buClr>
              <a:buFont typeface="Arial" panose="020B0604020202020204" pitchFamily="34" charset="0"/>
              <a:buChar char="•"/>
              <a:defRPr/>
            </a:pPr>
            <a:r>
              <a:rPr lang="en-US" sz="2800" dirty="0"/>
              <a:t>Once you create the CSV, upload the file to search the system</a:t>
            </a:r>
          </a:p>
          <a:p>
            <a:pPr lvl="1" indent="-457200">
              <a:spcBef>
                <a:spcPts val="0"/>
              </a:spcBef>
              <a:spcAft>
                <a:spcPts val="1200"/>
              </a:spcAft>
              <a:buClr>
                <a:srgbClr val="0070C0"/>
              </a:buClr>
              <a:buFont typeface="Arial" panose="020B0604020202020204" pitchFamily="34" charset="0"/>
              <a:buChar char="•"/>
              <a:defRPr/>
            </a:pPr>
            <a:r>
              <a:rPr lang="en-US" sz="2800" dirty="0"/>
              <a:t>System will return a Result File and record the search on your organization’s results page</a:t>
            </a:r>
          </a:p>
          <a:p>
            <a:pPr lvl="1" indent="-457200">
              <a:spcBef>
                <a:spcPts val="0"/>
              </a:spcBef>
              <a:spcAft>
                <a:spcPts val="1200"/>
              </a:spcAft>
              <a:buClr>
                <a:srgbClr val="0070C0"/>
              </a:buClr>
              <a:buFont typeface="Arial" panose="020B0604020202020204" pitchFamily="34" charset="0"/>
              <a:buChar char="•"/>
              <a:defRPr/>
            </a:pPr>
            <a:endParaRPr lang="en-US" sz="2800" dirty="0"/>
          </a:p>
        </p:txBody>
      </p:sp>
      <p:pic>
        <p:nvPicPr>
          <p:cNvPr id="6" name="Picture 5">
            <a:extLst>
              <a:ext uri="{FF2B5EF4-FFF2-40B4-BE49-F238E27FC236}">
                <a16:creationId xmlns:a16="http://schemas.microsoft.com/office/drawing/2014/main" id="{EC992BA8-E3CD-4A82-A35F-1953651CF600}"/>
              </a:ext>
            </a:extLst>
          </p:cNvPr>
          <p:cNvPicPr>
            <a:picLocks noChangeAspect="1"/>
          </p:cNvPicPr>
          <p:nvPr/>
        </p:nvPicPr>
        <p:blipFill>
          <a:blip r:embed="rId2"/>
          <a:stretch>
            <a:fillRect/>
          </a:stretch>
        </p:blipFill>
        <p:spPr>
          <a:xfrm>
            <a:off x="4741683" y="1350614"/>
            <a:ext cx="7240830" cy="5084476"/>
          </a:xfrm>
          <a:prstGeom prst="rect">
            <a:avLst/>
          </a:prstGeom>
        </p:spPr>
      </p:pic>
    </p:spTree>
    <p:extLst>
      <p:ext uri="{BB962C8B-B14F-4D97-AF65-F5344CB8AC3E}">
        <p14:creationId xmlns:p14="http://schemas.microsoft.com/office/powerpoint/2010/main" val="102718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20934-13C7-47AF-8A0C-302FC8D2F54F}"/>
              </a:ext>
            </a:extLst>
          </p:cNvPr>
          <p:cNvSpPr>
            <a:spLocks noGrp="1"/>
          </p:cNvSpPr>
          <p:nvPr>
            <p:ph type="sldNum" sz="quarter" idx="12"/>
          </p:nvPr>
        </p:nvSpPr>
        <p:spPr/>
        <p:txBody>
          <a:bodyPr/>
          <a:lstStyle/>
          <a:p>
            <a:fld id="{0088AB57-2DBE-44A3-AE96-942C49E954BF}" type="slidenum">
              <a:rPr lang="en-US" smtClean="0"/>
              <a:t>18</a:t>
            </a:fld>
            <a:endParaRPr lang="en-US"/>
          </a:p>
        </p:txBody>
      </p:sp>
      <p:sp>
        <p:nvSpPr>
          <p:cNvPr id="4" name="Title 1">
            <a:extLst>
              <a:ext uri="{FF2B5EF4-FFF2-40B4-BE49-F238E27FC236}">
                <a16:creationId xmlns:a16="http://schemas.microsoft.com/office/drawing/2014/main" id="{5298F679-8082-4E22-BBB5-C20A55177437}"/>
              </a:ext>
            </a:extLst>
          </p:cNvPr>
          <p:cNvSpPr txBox="1">
            <a:spLocks/>
          </p:cNvSpPr>
          <p:nvPr/>
        </p:nvSpPr>
        <p:spPr>
          <a:xfrm>
            <a:off x="1582058" y="136525"/>
            <a:ext cx="10609942" cy="1044065"/>
          </a:xfrm>
          <a:prstGeom prst="rect">
            <a:avLst/>
          </a:prstGeom>
        </p:spPr>
        <p:txBody>
          <a:bodyPr vert="horz" lIns="91440" tIns="45720" rIns="91440" bIns="4572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rgbClr val="1682C5"/>
                </a:solidFill>
                <a:latin typeface="+mn-lt"/>
              </a:rPr>
              <a:t>Quick Demo: </a:t>
            </a:r>
            <a:r>
              <a:rPr lang="en-US" sz="4000" b="1" dirty="0">
                <a:solidFill>
                  <a:schemeClr val="accent2">
                    <a:lumMod val="75000"/>
                  </a:schemeClr>
                </a:solidFill>
                <a:latin typeface="+mn-lt"/>
              </a:rPr>
              <a:t>View the Results File</a:t>
            </a:r>
            <a:endParaRPr lang="en-US" sz="4000" b="1" dirty="0">
              <a:solidFill>
                <a:schemeClr val="accent2">
                  <a:lumMod val="75000"/>
                </a:schemeClr>
              </a:solidFill>
            </a:endParaRPr>
          </a:p>
        </p:txBody>
      </p:sp>
      <p:sp>
        <p:nvSpPr>
          <p:cNvPr id="7" name="Rectangle: Rounded Corners 6">
            <a:extLst>
              <a:ext uri="{FF2B5EF4-FFF2-40B4-BE49-F238E27FC236}">
                <a16:creationId xmlns:a16="http://schemas.microsoft.com/office/drawing/2014/main" id="{A74ED68D-39EC-45A4-AA3A-E1213068E47E}"/>
              </a:ext>
            </a:extLst>
          </p:cNvPr>
          <p:cNvSpPr/>
          <p:nvPr/>
        </p:nvSpPr>
        <p:spPr>
          <a:xfrm>
            <a:off x="0" y="1385889"/>
            <a:ext cx="4171949" cy="4989180"/>
          </a:xfrm>
          <a:prstGeom prst="roundRect">
            <a:avLst>
              <a:gd name="adj" fmla="val 3597"/>
            </a:avLst>
          </a:prstGeom>
          <a:noFill/>
          <a:ln>
            <a:noFill/>
          </a:ln>
        </p:spPr>
        <p:txBody>
          <a:bodyPr vert="horz" wrap="square" lIns="91440" tIns="45720" rIns="91440" bIns="45720" anchor="ctr" anchorCtr="0">
            <a:normAutofit/>
          </a:bodyPr>
          <a:lstStyle/>
          <a:p>
            <a:pPr lvl="1" indent="-457200">
              <a:spcBef>
                <a:spcPts val="0"/>
              </a:spcBef>
              <a:spcAft>
                <a:spcPts val="1200"/>
              </a:spcAft>
              <a:buClr>
                <a:srgbClr val="0070C0"/>
              </a:buClr>
              <a:buFont typeface="Arial" panose="020B0604020202020204" pitchFamily="34" charset="0"/>
              <a:buChar char="•"/>
              <a:defRPr/>
            </a:pPr>
            <a:r>
              <a:rPr lang="en-US" sz="2800" dirty="0"/>
              <a:t>Open the file and view the results</a:t>
            </a:r>
          </a:p>
          <a:p>
            <a:pPr lvl="1" indent="-457200">
              <a:spcBef>
                <a:spcPts val="0"/>
              </a:spcBef>
              <a:spcAft>
                <a:spcPts val="1200"/>
              </a:spcAft>
              <a:buClr>
                <a:srgbClr val="0070C0"/>
              </a:buClr>
              <a:buFont typeface="Arial" panose="020B0604020202020204" pitchFamily="34" charset="0"/>
              <a:buChar char="•"/>
              <a:defRPr/>
            </a:pPr>
            <a:r>
              <a:rPr lang="en-US" sz="2800" dirty="0"/>
              <a:t>Registry status will be</a:t>
            </a:r>
          </a:p>
          <a:p>
            <a:pPr lvl="2" indent="-457200">
              <a:spcAft>
                <a:spcPts val="1200"/>
              </a:spcAft>
              <a:buClr>
                <a:srgbClr val="0070C0"/>
              </a:buClr>
              <a:buFont typeface="Arial" panose="020B0604020202020204" pitchFamily="34" charset="0"/>
              <a:buChar char="•"/>
              <a:defRPr/>
            </a:pPr>
            <a:r>
              <a:rPr lang="en-US" sz="2800" dirty="0"/>
              <a:t>None Found</a:t>
            </a:r>
          </a:p>
          <a:p>
            <a:pPr lvl="2" indent="-457200">
              <a:spcAft>
                <a:spcPts val="1200"/>
              </a:spcAft>
              <a:buClr>
                <a:srgbClr val="0070C0"/>
              </a:buClr>
              <a:buFont typeface="Arial" panose="020B0604020202020204" pitchFamily="34" charset="0"/>
              <a:buChar char="•"/>
              <a:defRPr/>
            </a:pPr>
            <a:r>
              <a:rPr lang="en-US" sz="2800" dirty="0"/>
              <a:t>Under Investigation</a:t>
            </a:r>
          </a:p>
          <a:p>
            <a:pPr lvl="2" indent="-457200">
              <a:spcAft>
                <a:spcPts val="1200"/>
              </a:spcAft>
              <a:buClr>
                <a:srgbClr val="0070C0"/>
              </a:buClr>
              <a:buFont typeface="Arial" panose="020B0604020202020204" pitchFamily="34" charset="0"/>
              <a:buChar char="•"/>
              <a:defRPr/>
            </a:pPr>
            <a:r>
              <a:rPr lang="en-US" sz="2800" dirty="0"/>
              <a:t>Not Eligible for Hire</a:t>
            </a:r>
          </a:p>
          <a:p>
            <a:pPr lvl="1" indent="-457200">
              <a:spcAft>
                <a:spcPts val="1200"/>
              </a:spcAft>
              <a:buClr>
                <a:srgbClr val="0070C0"/>
              </a:buClr>
              <a:buFont typeface="Arial" panose="020B0604020202020204" pitchFamily="34" charset="0"/>
              <a:buChar char="•"/>
              <a:defRPr/>
            </a:pPr>
            <a:r>
              <a:rPr lang="en-US" sz="2800" dirty="0"/>
              <a:t>SBEC sanctions displayed</a:t>
            </a:r>
          </a:p>
        </p:txBody>
      </p:sp>
      <p:pic>
        <p:nvPicPr>
          <p:cNvPr id="11" name="Picture 10">
            <a:extLst>
              <a:ext uri="{FF2B5EF4-FFF2-40B4-BE49-F238E27FC236}">
                <a16:creationId xmlns:a16="http://schemas.microsoft.com/office/drawing/2014/main" id="{5B59105E-80A0-4CFC-BB48-3C2562A2B04C}"/>
              </a:ext>
            </a:extLst>
          </p:cNvPr>
          <p:cNvPicPr>
            <a:picLocks noChangeAspect="1"/>
          </p:cNvPicPr>
          <p:nvPr/>
        </p:nvPicPr>
        <p:blipFill>
          <a:blip r:embed="rId2"/>
          <a:stretch>
            <a:fillRect/>
          </a:stretch>
        </p:blipFill>
        <p:spPr>
          <a:xfrm>
            <a:off x="3948207" y="2300457"/>
            <a:ext cx="8091394" cy="2888034"/>
          </a:xfrm>
          <a:prstGeom prst="rect">
            <a:avLst/>
          </a:prstGeom>
        </p:spPr>
      </p:pic>
    </p:spTree>
    <p:extLst>
      <p:ext uri="{BB962C8B-B14F-4D97-AF65-F5344CB8AC3E}">
        <p14:creationId xmlns:p14="http://schemas.microsoft.com/office/powerpoint/2010/main" val="2744731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688" y="1751739"/>
            <a:ext cx="8605011" cy="3785461"/>
          </a:xfrm>
        </p:spPr>
        <p:txBody>
          <a:bodyPr>
            <a:normAutofit/>
          </a:bodyPr>
          <a:lstStyle/>
          <a:p>
            <a:r>
              <a:rPr lang="en-US" dirty="0">
                <a:solidFill>
                  <a:schemeClr val="accent4">
                    <a:lumMod val="20000"/>
                    <a:lumOff val="80000"/>
                  </a:schemeClr>
                </a:solidFill>
              </a:rPr>
              <a:t>How does the Registry system relate to the Fingerprinting System?</a:t>
            </a:r>
          </a:p>
        </p:txBody>
      </p:sp>
      <p:sp>
        <p:nvSpPr>
          <p:cNvPr id="3" name="Slide Number Placeholder 2"/>
          <p:cNvSpPr>
            <a:spLocks noGrp="1"/>
          </p:cNvSpPr>
          <p:nvPr>
            <p:ph type="sldNum" sz="quarter" idx="12"/>
          </p:nvPr>
        </p:nvSpPr>
        <p:spPr/>
        <p:txBody>
          <a:bodyPr/>
          <a:lstStyle/>
          <a:p>
            <a:fld id="{0088AB57-2DBE-44A3-AE96-942C49E954BF}" type="slidenum">
              <a:rPr lang="en-US" smtClean="0"/>
              <a:pPr/>
              <a:t>19</a:t>
            </a:fld>
            <a:endParaRPr lang="en-US"/>
          </a:p>
        </p:txBody>
      </p:sp>
    </p:spTree>
    <p:extLst>
      <p:ext uri="{BB962C8B-B14F-4D97-AF65-F5344CB8AC3E}">
        <p14:creationId xmlns:p14="http://schemas.microsoft.com/office/powerpoint/2010/main" val="83103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61BC-AB04-47A4-A8CC-55D97CE024B6}"/>
              </a:ext>
            </a:extLst>
          </p:cNvPr>
          <p:cNvSpPr>
            <a:spLocks noGrp="1"/>
          </p:cNvSpPr>
          <p:nvPr>
            <p:ph type="title"/>
          </p:nvPr>
        </p:nvSpPr>
        <p:spPr/>
        <p:txBody>
          <a:bodyPr/>
          <a:lstStyle/>
          <a:p>
            <a:r>
              <a:rPr lang="en-US" dirty="0"/>
              <a:t>Agenda for Today</a:t>
            </a:r>
          </a:p>
        </p:txBody>
      </p:sp>
      <p:sp>
        <p:nvSpPr>
          <p:cNvPr id="3" name="Slide Number Placeholder 2">
            <a:extLst>
              <a:ext uri="{FF2B5EF4-FFF2-40B4-BE49-F238E27FC236}">
                <a16:creationId xmlns:a16="http://schemas.microsoft.com/office/drawing/2014/main" id="{155D37C7-CDF9-4BFF-9F78-FDF77D1C1A2B}"/>
              </a:ext>
            </a:extLst>
          </p:cNvPr>
          <p:cNvSpPr>
            <a:spLocks noGrp="1"/>
          </p:cNvSpPr>
          <p:nvPr>
            <p:ph type="sldNum" sz="quarter" idx="12"/>
          </p:nvPr>
        </p:nvSpPr>
        <p:spPr/>
        <p:txBody>
          <a:bodyPr/>
          <a:lstStyle/>
          <a:p>
            <a:fld id="{0088AB57-2DBE-44A3-AE96-942C49E954BF}" type="slidenum">
              <a:rPr lang="en-US" smtClean="0"/>
              <a:t>2</a:t>
            </a:fld>
            <a:endParaRPr lang="en-US" dirty="0"/>
          </a:p>
        </p:txBody>
      </p:sp>
      <p:sp>
        <p:nvSpPr>
          <p:cNvPr id="5" name="Content Placeholder 4">
            <a:extLst>
              <a:ext uri="{FF2B5EF4-FFF2-40B4-BE49-F238E27FC236}">
                <a16:creationId xmlns:a16="http://schemas.microsoft.com/office/drawing/2014/main" id="{B1AABE85-C6FF-4ACE-9B96-699E24A73DA1}"/>
              </a:ext>
            </a:extLst>
          </p:cNvPr>
          <p:cNvSpPr>
            <a:spLocks noGrp="1"/>
          </p:cNvSpPr>
          <p:nvPr>
            <p:ph sz="quarter" idx="4"/>
          </p:nvPr>
        </p:nvSpPr>
        <p:spPr>
          <a:xfrm>
            <a:off x="3107073" y="1511631"/>
            <a:ext cx="7349911" cy="4460032"/>
          </a:xfrm>
        </p:spPr>
        <p:txBody>
          <a:bodyPr>
            <a:normAutofit/>
          </a:bodyPr>
          <a:lstStyle/>
          <a:p>
            <a:pPr marL="285750" indent="-285750">
              <a:spcBef>
                <a:spcPts val="1200"/>
              </a:spcBef>
              <a:buFont typeface="Arial" panose="020B0604020202020204" pitchFamily="34" charset="0"/>
              <a:buChar char="•"/>
            </a:pPr>
            <a:r>
              <a:rPr lang="en-US" sz="4400" dirty="0">
                <a:solidFill>
                  <a:srgbClr val="0D6CB9"/>
                </a:solidFill>
                <a:latin typeface="+mn-lt"/>
              </a:rPr>
              <a:t>Do Not Hire Registry</a:t>
            </a:r>
          </a:p>
          <a:p>
            <a:pPr marL="285750" indent="-285750">
              <a:spcBef>
                <a:spcPts val="1200"/>
              </a:spcBef>
              <a:buFont typeface="Arial" panose="020B0604020202020204" pitchFamily="34" charset="0"/>
              <a:buChar char="•"/>
            </a:pPr>
            <a:r>
              <a:rPr lang="en-US" sz="4400" dirty="0">
                <a:solidFill>
                  <a:srgbClr val="0D6CB9"/>
                </a:solidFill>
                <a:latin typeface="+mn-lt"/>
              </a:rPr>
              <a:t>Misconduct Reporting Portal</a:t>
            </a:r>
          </a:p>
          <a:p>
            <a:pPr marL="285750" indent="-285750">
              <a:spcBef>
                <a:spcPts val="1200"/>
              </a:spcBef>
              <a:buFont typeface="Arial" panose="020B0604020202020204" pitchFamily="34" charset="0"/>
              <a:buChar char="•"/>
            </a:pPr>
            <a:r>
              <a:rPr lang="en-US" sz="4400" dirty="0">
                <a:solidFill>
                  <a:srgbClr val="0D6CB9"/>
                </a:solidFill>
                <a:latin typeface="+mn-lt"/>
              </a:rPr>
              <a:t>Reporting Requirements</a:t>
            </a:r>
          </a:p>
          <a:p>
            <a:pPr marL="285750" indent="-285750">
              <a:spcBef>
                <a:spcPts val="1200"/>
              </a:spcBef>
              <a:buFont typeface="Arial" panose="020B0604020202020204" pitchFamily="34" charset="0"/>
              <a:buChar char="•"/>
            </a:pPr>
            <a:r>
              <a:rPr lang="en-US" sz="4400" dirty="0">
                <a:solidFill>
                  <a:srgbClr val="0D6CB9"/>
                </a:solidFill>
                <a:latin typeface="+mn-lt"/>
              </a:rPr>
              <a:t>Fingerprinting Overview</a:t>
            </a:r>
          </a:p>
          <a:p>
            <a:pPr marL="285750" indent="-285750">
              <a:spcBef>
                <a:spcPts val="1200"/>
              </a:spcBef>
              <a:buFont typeface="Arial" panose="020B0604020202020204" pitchFamily="34" charset="0"/>
              <a:buChar char="•"/>
            </a:pPr>
            <a:r>
              <a:rPr lang="en-US" sz="4400" dirty="0">
                <a:solidFill>
                  <a:srgbClr val="0D6CB9"/>
                </a:solidFill>
                <a:latin typeface="+mn-lt"/>
              </a:rPr>
              <a:t>Questions</a:t>
            </a:r>
          </a:p>
          <a:p>
            <a:pPr>
              <a:spcBef>
                <a:spcPts val="1200"/>
              </a:spcBef>
            </a:pPr>
            <a:endParaRPr lang="en-US" sz="4400" dirty="0">
              <a:solidFill>
                <a:srgbClr val="0D6CB9"/>
              </a:solidFill>
              <a:latin typeface="+mn-lt"/>
            </a:endParaRPr>
          </a:p>
          <a:p>
            <a:pPr>
              <a:spcBef>
                <a:spcPts val="1200"/>
              </a:spcBef>
            </a:pPr>
            <a:endParaRPr lang="en-US" sz="4400" dirty="0">
              <a:solidFill>
                <a:srgbClr val="0D6CB9"/>
              </a:solidFill>
              <a:latin typeface="+mn-lt"/>
            </a:endParaRPr>
          </a:p>
        </p:txBody>
      </p:sp>
      <p:sp>
        <p:nvSpPr>
          <p:cNvPr id="6" name="Rectangle 5">
            <a:extLst>
              <a:ext uri="{FF2B5EF4-FFF2-40B4-BE49-F238E27FC236}">
                <a16:creationId xmlns:a16="http://schemas.microsoft.com/office/drawing/2014/main" id="{21C8FD8D-040F-444E-8705-AAC904C9A83C}"/>
              </a:ext>
            </a:extLst>
          </p:cNvPr>
          <p:cNvSpPr/>
          <p:nvPr/>
        </p:nvSpPr>
        <p:spPr>
          <a:xfrm>
            <a:off x="185980" y="1437191"/>
            <a:ext cx="2696705" cy="49326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67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p:txBody>
          <a:bodyPr vert="horz" lIns="91440" tIns="45720" rIns="91440" bIns="45720" anchor="ctr" anchorCtr="0">
            <a:normAutofit fontScale="47500" lnSpcReduction="20000"/>
          </a:bodyPr>
          <a:lstStyle/>
          <a:p>
            <a:pPr>
              <a:lnSpc>
                <a:spcPct val="120000"/>
              </a:lnSpc>
            </a:pPr>
            <a:fld id="{0088AB57-2DBE-44A3-AE96-942C49E954BF}" type="slidenum">
              <a:rPr lang="en-US" smtClean="0"/>
              <a:pPr>
                <a:lnSpc>
                  <a:spcPct val="120000"/>
                </a:lnSpc>
              </a:pPr>
              <a:t>20</a:t>
            </a:fld>
            <a:endParaRPr lang="en-US"/>
          </a:p>
        </p:txBody>
      </p:sp>
      <p:sp>
        <p:nvSpPr>
          <p:cNvPr id="20" name="Title 1">
            <a:extLst>
              <a:ext uri="{FF2B5EF4-FFF2-40B4-BE49-F238E27FC236}">
                <a16:creationId xmlns:a16="http://schemas.microsoft.com/office/drawing/2014/main" id="{39CD080F-A14C-46B0-9384-2EB0163A18D6}"/>
              </a:ext>
            </a:extLst>
          </p:cNvPr>
          <p:cNvSpPr txBox="1">
            <a:spLocks/>
          </p:cNvSpPr>
          <p:nvPr/>
        </p:nvSpPr>
        <p:spPr>
          <a:xfrm>
            <a:off x="2245229" y="240005"/>
            <a:ext cx="7744346" cy="1044065"/>
          </a:xfrm>
          <a:prstGeom prst="rect">
            <a:avLst/>
          </a:prstGeom>
        </p:spPr>
        <p:txBody>
          <a:bodyPr vert="horz" lIns="91440" tIns="45720" rIns="91440" bIns="4572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rgbClr val="1682C5"/>
                </a:solidFill>
                <a:latin typeface="+mn-lt"/>
              </a:rPr>
              <a:t>Comparing Systems</a:t>
            </a:r>
            <a:endParaRPr lang="en-US" sz="4000" b="1" dirty="0"/>
          </a:p>
        </p:txBody>
      </p:sp>
      <p:graphicFrame>
        <p:nvGraphicFramePr>
          <p:cNvPr id="5" name="Table 4">
            <a:extLst>
              <a:ext uri="{FF2B5EF4-FFF2-40B4-BE49-F238E27FC236}">
                <a16:creationId xmlns:a16="http://schemas.microsoft.com/office/drawing/2014/main" id="{1D7C5A8F-1ECE-46B9-9E75-CDCEA9D874B9}"/>
              </a:ext>
            </a:extLst>
          </p:cNvPr>
          <p:cNvGraphicFramePr>
            <a:graphicFrameLocks/>
          </p:cNvGraphicFramePr>
          <p:nvPr/>
        </p:nvGraphicFramePr>
        <p:xfrm>
          <a:off x="638022" y="1381287"/>
          <a:ext cx="10463212" cy="4316565"/>
        </p:xfrm>
        <a:graphic>
          <a:graphicData uri="http://schemas.openxmlformats.org/drawingml/2006/table">
            <a:tbl>
              <a:tblPr firstRow="1" bandRow="1">
                <a:tableStyleId>{8799B23B-EC83-4686-B30A-512413B5E67A}</a:tableStyleId>
              </a:tblPr>
              <a:tblGrid>
                <a:gridCol w="1912138">
                  <a:extLst>
                    <a:ext uri="{9D8B030D-6E8A-4147-A177-3AD203B41FA5}">
                      <a16:colId xmlns:a16="http://schemas.microsoft.com/office/drawing/2014/main" val="1931672575"/>
                    </a:ext>
                  </a:extLst>
                </a:gridCol>
                <a:gridCol w="4193540">
                  <a:extLst>
                    <a:ext uri="{9D8B030D-6E8A-4147-A177-3AD203B41FA5}">
                      <a16:colId xmlns:a16="http://schemas.microsoft.com/office/drawing/2014/main" val="376256917"/>
                    </a:ext>
                  </a:extLst>
                </a:gridCol>
                <a:gridCol w="4357534">
                  <a:extLst>
                    <a:ext uri="{9D8B030D-6E8A-4147-A177-3AD203B41FA5}">
                      <a16:colId xmlns:a16="http://schemas.microsoft.com/office/drawing/2014/main" val="3504529942"/>
                    </a:ext>
                  </a:extLst>
                </a:gridCol>
              </a:tblGrid>
              <a:tr h="353061">
                <a:tc>
                  <a:txBody>
                    <a:bodyPr/>
                    <a:lstStyle/>
                    <a:p>
                      <a:endParaRPr lang="en-US" sz="1600" b="0" dirty="0"/>
                    </a:p>
                  </a:txBody>
                  <a:tcPr/>
                </a:tc>
                <a:tc>
                  <a:txBody>
                    <a:bodyPr/>
                    <a:lstStyle/>
                    <a:p>
                      <a:pPr algn="ctr"/>
                      <a:r>
                        <a:rPr lang="en-US" dirty="0"/>
                        <a:t>Do Not Hire Registry – School Upload</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Fingerprinting Upload (ECOS Green Screen)</a:t>
                      </a:r>
                      <a:endParaRPr lang="en-US" dirty="0"/>
                    </a:p>
                  </a:txBody>
                  <a:tcPr>
                    <a:solidFill>
                      <a:schemeClr val="accent6">
                        <a:lumMod val="40000"/>
                        <a:lumOff val="60000"/>
                      </a:schemeClr>
                    </a:solidFill>
                  </a:tcPr>
                </a:tc>
                <a:extLst>
                  <a:ext uri="{0D108BD9-81ED-4DB2-BD59-A6C34878D82A}">
                    <a16:rowId xmlns:a16="http://schemas.microsoft.com/office/drawing/2014/main" val="3725498692"/>
                  </a:ext>
                </a:extLst>
              </a:tr>
              <a:tr h="721833">
                <a:tc>
                  <a:txBody>
                    <a:bodyPr/>
                    <a:lstStyle/>
                    <a:p>
                      <a:r>
                        <a:rPr lang="en-US" sz="1600" dirty="0"/>
                        <a:t>Registry Status</a:t>
                      </a:r>
                      <a:endParaRPr lang="en-US" sz="1600" b="1" dirty="0">
                        <a:solidFill>
                          <a:schemeClr val="tx1"/>
                        </a:solidFill>
                      </a:endParaRPr>
                    </a:p>
                  </a:txBody>
                  <a:tcPr/>
                </a:tc>
                <a:tc>
                  <a:txBody>
                    <a:bodyPr/>
                    <a:lstStyle/>
                    <a:p>
                      <a:pPr marL="285750" indent="-285750">
                        <a:buFont typeface="Courier New" panose="02070309020205020404" pitchFamily="49" charset="0"/>
                        <a:buChar char="o"/>
                      </a:pPr>
                      <a:endParaRPr lang="en-US" sz="2400" b="0" dirty="0">
                        <a:solidFill>
                          <a:schemeClr val="tx1"/>
                        </a:solidFill>
                      </a:endParaRPr>
                    </a:p>
                  </a:txBody>
                  <a:tcPr/>
                </a:tc>
                <a:tc>
                  <a:txBody>
                    <a:bodyPr/>
                    <a:lstStyle/>
                    <a:p>
                      <a:pPr marL="285750" indent="-285750">
                        <a:buFont typeface="Courier New" panose="02070309020205020404" pitchFamily="49" charset="0"/>
                        <a:buChar char="o"/>
                      </a:pPr>
                      <a:endParaRPr lang="en-US" sz="2400" b="0" u="none" dirty="0">
                        <a:solidFill>
                          <a:schemeClr val="tx1"/>
                        </a:solidFill>
                      </a:endParaRPr>
                    </a:p>
                  </a:txBody>
                  <a:tcPr/>
                </a:tc>
                <a:extLst>
                  <a:ext uri="{0D108BD9-81ED-4DB2-BD59-A6C34878D82A}">
                    <a16:rowId xmlns:a16="http://schemas.microsoft.com/office/drawing/2014/main" val="1800049530"/>
                  </a:ext>
                </a:extLst>
              </a:tr>
              <a:tr h="794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SBEC Investigation / Sanction Status</a:t>
                      </a:r>
                      <a:endParaRPr lang="en-US" sz="1600" b="1" dirty="0">
                        <a:solidFill>
                          <a:schemeClr val="tx1"/>
                        </a:solidFill>
                      </a:endParaRPr>
                    </a:p>
                    <a:p>
                      <a:endParaRPr lang="en-US" sz="1600" b="1" dirty="0">
                        <a:solidFill>
                          <a:schemeClr val="tx1"/>
                        </a:solidFill>
                      </a:endParaRPr>
                    </a:p>
                  </a:txBody>
                  <a:tcPr/>
                </a:tc>
                <a:tc>
                  <a:txBody>
                    <a:bodyPr/>
                    <a:lstStyle/>
                    <a:p>
                      <a:pPr marL="285750" indent="-285750">
                        <a:buFont typeface="Courier New" panose="02070309020205020404" pitchFamily="49" charset="0"/>
                        <a:buChar char="o"/>
                      </a:pPr>
                      <a:endParaRPr lang="en-US" sz="2400" b="0" u="none" dirty="0">
                        <a:solidFill>
                          <a:schemeClr val="tx1"/>
                        </a:solidFill>
                      </a:endParaRPr>
                    </a:p>
                  </a:txBody>
                  <a:tcPr/>
                </a:tc>
                <a:tc>
                  <a:txBody>
                    <a:bodyPr/>
                    <a:lstStyle/>
                    <a:p>
                      <a:pPr marL="285750" indent="-285750">
                        <a:buFont typeface="Courier New" panose="02070309020205020404" pitchFamily="49" charset="0"/>
                        <a:buChar char="o"/>
                      </a:pPr>
                      <a:endParaRPr lang="en-US" sz="2400" b="0" u="none" dirty="0">
                        <a:solidFill>
                          <a:schemeClr val="tx1"/>
                        </a:solidFill>
                      </a:endParaRPr>
                    </a:p>
                  </a:txBody>
                  <a:tcPr/>
                </a:tc>
                <a:extLst>
                  <a:ext uri="{0D108BD9-81ED-4DB2-BD59-A6C34878D82A}">
                    <a16:rowId xmlns:a16="http://schemas.microsoft.com/office/drawing/2014/main" val="826254254"/>
                  </a:ext>
                </a:extLst>
              </a:tr>
              <a:tr h="780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Fingerprinting Status</a:t>
                      </a:r>
                      <a:endParaRPr lang="en-US" sz="1600" b="1" dirty="0">
                        <a:solidFill>
                          <a:schemeClr val="tx1"/>
                        </a:solidFill>
                      </a:endParaRPr>
                    </a:p>
                  </a:txBody>
                  <a:tcPr/>
                </a:tc>
                <a:tc>
                  <a:txBody>
                    <a:bodyPr/>
                    <a:lstStyle/>
                    <a:p>
                      <a:pPr marL="285750" indent="-285750">
                        <a:buFont typeface="Courier New" panose="02070309020205020404" pitchFamily="49" charset="0"/>
                        <a:buChar char="o"/>
                      </a:pPr>
                      <a:endParaRPr lang="en-US" sz="2400" b="0" u="none" dirty="0">
                        <a:solidFill>
                          <a:schemeClr val="tx1"/>
                        </a:solidFill>
                      </a:endParaRPr>
                    </a:p>
                  </a:txBody>
                  <a:tcPr/>
                </a:tc>
                <a:tc>
                  <a:txBody>
                    <a:bodyPr/>
                    <a:lstStyle/>
                    <a:p>
                      <a:pPr marL="0" indent="0">
                        <a:buFont typeface="Courier New" panose="02070309020205020404" pitchFamily="49" charset="0"/>
                        <a:buNone/>
                      </a:pPr>
                      <a:endParaRPr lang="en-US" sz="2400" b="0" u="none" dirty="0">
                        <a:solidFill>
                          <a:schemeClr val="tx1"/>
                        </a:solidFill>
                      </a:endParaRPr>
                    </a:p>
                  </a:txBody>
                  <a:tcPr/>
                </a:tc>
                <a:extLst>
                  <a:ext uri="{0D108BD9-81ED-4DB2-BD59-A6C34878D82A}">
                    <a16:rowId xmlns:a16="http://schemas.microsoft.com/office/drawing/2014/main" val="132597950"/>
                  </a:ext>
                </a:extLst>
              </a:tr>
              <a:tr h="802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Pre-Enroll Individual (Begin FP Process)</a:t>
                      </a:r>
                      <a:endParaRPr lang="en-US" sz="1600" b="1" dirty="0">
                        <a:solidFill>
                          <a:schemeClr val="tx1"/>
                        </a:solidFill>
                      </a:endParaRPr>
                    </a:p>
                  </a:txBody>
                  <a:tcPr/>
                </a:tc>
                <a:tc>
                  <a:txBody>
                    <a:bodyPr/>
                    <a:lstStyle/>
                    <a:p>
                      <a:pPr marL="285750" indent="-285750">
                        <a:buFont typeface="Courier New" panose="02070309020205020404" pitchFamily="49" charset="0"/>
                        <a:buChar char="o"/>
                      </a:pPr>
                      <a:endParaRPr lang="en-US" sz="2400" b="0" u="none" dirty="0">
                        <a:solidFill>
                          <a:schemeClr val="tx1"/>
                        </a:solidFill>
                      </a:endParaRPr>
                    </a:p>
                  </a:txBody>
                  <a:tcPr/>
                </a:tc>
                <a:tc>
                  <a:txBody>
                    <a:bodyPr/>
                    <a:lstStyle/>
                    <a:p>
                      <a:pPr marL="285750" indent="-285750">
                        <a:buFont typeface="Courier New" panose="02070309020205020404" pitchFamily="49" charset="0"/>
                        <a:buChar char="o"/>
                      </a:pPr>
                      <a:endParaRPr lang="en-US" sz="2400" b="0" u="none" dirty="0">
                        <a:solidFill>
                          <a:schemeClr val="tx1"/>
                        </a:solidFill>
                      </a:endParaRPr>
                    </a:p>
                  </a:txBody>
                  <a:tcPr/>
                </a:tc>
                <a:extLst>
                  <a:ext uri="{0D108BD9-81ED-4DB2-BD59-A6C34878D82A}">
                    <a16:rowId xmlns:a16="http://schemas.microsoft.com/office/drawing/2014/main" val="3378628640"/>
                  </a:ext>
                </a:extLst>
              </a:tr>
              <a:tr h="599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Available to Texas Private Schools</a:t>
                      </a:r>
                    </a:p>
                    <a:p>
                      <a:endParaRPr lang="en-US" sz="1600" b="1" dirty="0">
                        <a:solidFill>
                          <a:schemeClr val="tx1"/>
                        </a:solidFill>
                      </a:endParaRPr>
                    </a:p>
                  </a:txBody>
                  <a:tcPr/>
                </a:tc>
                <a:tc>
                  <a:txBody>
                    <a:bodyPr/>
                    <a:lstStyle/>
                    <a:p>
                      <a:pPr marL="285750" indent="-285750">
                        <a:buFont typeface="Courier New" panose="02070309020205020404" pitchFamily="49" charset="0"/>
                        <a:buChar char="o"/>
                      </a:pPr>
                      <a:endParaRPr lang="en-US" sz="2400" b="0" u="none" dirty="0">
                        <a:solidFill>
                          <a:schemeClr val="tx1"/>
                        </a:solidFill>
                      </a:endParaRPr>
                    </a:p>
                  </a:txBody>
                  <a:tcPr/>
                </a:tc>
                <a:tc>
                  <a:txBody>
                    <a:bodyPr/>
                    <a:lstStyle/>
                    <a:p>
                      <a:pPr marL="285750" indent="-285750">
                        <a:buFont typeface="Courier New" panose="02070309020205020404" pitchFamily="49" charset="0"/>
                        <a:buChar char="o"/>
                      </a:pPr>
                      <a:endParaRPr lang="en-US" sz="2400" b="0" u="none" dirty="0">
                        <a:solidFill>
                          <a:schemeClr val="tx1"/>
                        </a:solidFill>
                      </a:endParaRPr>
                    </a:p>
                  </a:txBody>
                  <a:tcPr/>
                </a:tc>
                <a:extLst>
                  <a:ext uri="{0D108BD9-81ED-4DB2-BD59-A6C34878D82A}">
                    <a16:rowId xmlns:a16="http://schemas.microsoft.com/office/drawing/2014/main" val="3037792262"/>
                  </a:ext>
                </a:extLst>
              </a:tr>
            </a:tbl>
          </a:graphicData>
        </a:graphic>
      </p:graphicFrame>
      <p:pic>
        <p:nvPicPr>
          <p:cNvPr id="6" name="Picture 5" descr="A close up of a logo&#10;&#10;Description automatically generated">
            <a:extLst>
              <a:ext uri="{FF2B5EF4-FFF2-40B4-BE49-F238E27FC236}">
                <a16:creationId xmlns:a16="http://schemas.microsoft.com/office/drawing/2014/main" id="{AF874F74-F22E-4513-AE96-C9BA05035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902" y="5350068"/>
            <a:ext cx="970413" cy="1032354"/>
          </a:xfrm>
          <a:prstGeom prst="rect">
            <a:avLst/>
          </a:prstGeom>
        </p:spPr>
      </p:pic>
      <p:pic>
        <p:nvPicPr>
          <p:cNvPr id="3" name="Picture 2">
            <a:extLst>
              <a:ext uri="{FF2B5EF4-FFF2-40B4-BE49-F238E27FC236}">
                <a16:creationId xmlns:a16="http://schemas.microsoft.com/office/drawing/2014/main" id="{6B14E75A-5522-4DD3-A64B-04D0894CEFF5}"/>
              </a:ext>
            </a:extLst>
          </p:cNvPr>
          <p:cNvPicPr>
            <a:picLocks noChangeAspect="1"/>
          </p:cNvPicPr>
          <p:nvPr/>
        </p:nvPicPr>
        <p:blipFill rotWithShape="1">
          <a:blip r:embed="rId4"/>
          <a:srcRect t="5962"/>
          <a:stretch/>
        </p:blipFill>
        <p:spPr>
          <a:xfrm>
            <a:off x="8650320" y="1805898"/>
            <a:ext cx="579306" cy="590787"/>
          </a:xfrm>
          <a:prstGeom prst="rect">
            <a:avLst/>
          </a:prstGeom>
        </p:spPr>
      </p:pic>
      <p:pic>
        <p:nvPicPr>
          <p:cNvPr id="9" name="Picture 8">
            <a:extLst>
              <a:ext uri="{FF2B5EF4-FFF2-40B4-BE49-F238E27FC236}">
                <a16:creationId xmlns:a16="http://schemas.microsoft.com/office/drawing/2014/main" id="{59461C80-0EFD-42D8-B9F7-6596D71BB29A}"/>
              </a:ext>
            </a:extLst>
          </p:cNvPr>
          <p:cNvPicPr>
            <a:picLocks noChangeAspect="1"/>
          </p:cNvPicPr>
          <p:nvPr/>
        </p:nvPicPr>
        <p:blipFill rotWithShape="1">
          <a:blip r:embed="rId4"/>
          <a:srcRect t="5962"/>
          <a:stretch/>
        </p:blipFill>
        <p:spPr>
          <a:xfrm>
            <a:off x="4148871" y="2515921"/>
            <a:ext cx="579306" cy="590787"/>
          </a:xfrm>
          <a:prstGeom prst="rect">
            <a:avLst/>
          </a:prstGeom>
        </p:spPr>
      </p:pic>
      <p:pic>
        <p:nvPicPr>
          <p:cNvPr id="10" name="Picture 9">
            <a:extLst>
              <a:ext uri="{FF2B5EF4-FFF2-40B4-BE49-F238E27FC236}">
                <a16:creationId xmlns:a16="http://schemas.microsoft.com/office/drawing/2014/main" id="{4E1DC22C-6B10-43DE-B952-09F0419B1D18}"/>
              </a:ext>
            </a:extLst>
          </p:cNvPr>
          <p:cNvPicPr>
            <a:picLocks noChangeAspect="1"/>
          </p:cNvPicPr>
          <p:nvPr/>
        </p:nvPicPr>
        <p:blipFill rotWithShape="1">
          <a:blip r:embed="rId4"/>
          <a:srcRect t="5962"/>
          <a:stretch/>
        </p:blipFill>
        <p:spPr>
          <a:xfrm>
            <a:off x="8597073" y="2543400"/>
            <a:ext cx="579306" cy="590787"/>
          </a:xfrm>
          <a:prstGeom prst="rect">
            <a:avLst/>
          </a:prstGeom>
        </p:spPr>
      </p:pic>
      <p:pic>
        <p:nvPicPr>
          <p:cNvPr id="11" name="Picture 10">
            <a:extLst>
              <a:ext uri="{FF2B5EF4-FFF2-40B4-BE49-F238E27FC236}">
                <a16:creationId xmlns:a16="http://schemas.microsoft.com/office/drawing/2014/main" id="{03505F15-FCA3-4177-A4E1-C726DBBA6A76}"/>
              </a:ext>
            </a:extLst>
          </p:cNvPr>
          <p:cNvPicPr>
            <a:picLocks noChangeAspect="1"/>
          </p:cNvPicPr>
          <p:nvPr/>
        </p:nvPicPr>
        <p:blipFill rotWithShape="1">
          <a:blip r:embed="rId4"/>
          <a:srcRect t="5962"/>
          <a:stretch/>
        </p:blipFill>
        <p:spPr>
          <a:xfrm>
            <a:off x="8597073" y="4165513"/>
            <a:ext cx="579306" cy="590787"/>
          </a:xfrm>
          <a:prstGeom prst="rect">
            <a:avLst/>
          </a:prstGeom>
        </p:spPr>
      </p:pic>
      <p:sp>
        <p:nvSpPr>
          <p:cNvPr id="15" name="Multiplication Sign 14">
            <a:extLst>
              <a:ext uri="{FF2B5EF4-FFF2-40B4-BE49-F238E27FC236}">
                <a16:creationId xmlns:a16="http://schemas.microsoft.com/office/drawing/2014/main" id="{5EA8E792-A8E5-4330-8DCE-7F9667284918}"/>
              </a:ext>
            </a:extLst>
          </p:cNvPr>
          <p:cNvSpPr/>
          <p:nvPr/>
        </p:nvSpPr>
        <p:spPr>
          <a:xfrm>
            <a:off x="4095624" y="3282636"/>
            <a:ext cx="685800" cy="723147"/>
          </a:xfrm>
          <a:prstGeom prst="mathMultiply">
            <a:avLst>
              <a:gd name="adj1" fmla="val 6853"/>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F9FAFC56-FEE2-41C4-AD72-E689A2E49AD1}"/>
              </a:ext>
            </a:extLst>
          </p:cNvPr>
          <p:cNvSpPr/>
          <p:nvPr/>
        </p:nvSpPr>
        <p:spPr>
          <a:xfrm>
            <a:off x="8597073" y="4876549"/>
            <a:ext cx="685800" cy="723147"/>
          </a:xfrm>
          <a:prstGeom prst="mathMultiply">
            <a:avLst>
              <a:gd name="adj1" fmla="val 6853"/>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2535B78-E3E9-4670-868F-8D75E6BB0CE5}"/>
              </a:ext>
            </a:extLst>
          </p:cNvPr>
          <p:cNvPicPr>
            <a:picLocks noChangeAspect="1"/>
          </p:cNvPicPr>
          <p:nvPr/>
        </p:nvPicPr>
        <p:blipFill rotWithShape="1">
          <a:blip r:embed="rId4"/>
          <a:srcRect t="5962"/>
          <a:stretch/>
        </p:blipFill>
        <p:spPr>
          <a:xfrm>
            <a:off x="4213329" y="4977750"/>
            <a:ext cx="579306" cy="590787"/>
          </a:xfrm>
          <a:prstGeom prst="rect">
            <a:avLst/>
          </a:prstGeom>
        </p:spPr>
      </p:pic>
      <p:pic>
        <p:nvPicPr>
          <p:cNvPr id="18" name="Picture 17">
            <a:extLst>
              <a:ext uri="{FF2B5EF4-FFF2-40B4-BE49-F238E27FC236}">
                <a16:creationId xmlns:a16="http://schemas.microsoft.com/office/drawing/2014/main" id="{53BFF3C2-4270-4257-9674-09E2F59818FD}"/>
              </a:ext>
            </a:extLst>
          </p:cNvPr>
          <p:cNvPicPr>
            <a:picLocks noChangeAspect="1"/>
          </p:cNvPicPr>
          <p:nvPr/>
        </p:nvPicPr>
        <p:blipFill rotWithShape="1">
          <a:blip r:embed="rId4"/>
          <a:srcRect t="5962"/>
          <a:stretch/>
        </p:blipFill>
        <p:spPr>
          <a:xfrm>
            <a:off x="4148871" y="1812932"/>
            <a:ext cx="579306" cy="590787"/>
          </a:xfrm>
          <a:prstGeom prst="rect">
            <a:avLst/>
          </a:prstGeom>
        </p:spPr>
      </p:pic>
      <p:pic>
        <p:nvPicPr>
          <p:cNvPr id="19" name="Picture 18">
            <a:extLst>
              <a:ext uri="{FF2B5EF4-FFF2-40B4-BE49-F238E27FC236}">
                <a16:creationId xmlns:a16="http://schemas.microsoft.com/office/drawing/2014/main" id="{870B9836-D065-43C3-8609-FDEAF9582172}"/>
              </a:ext>
            </a:extLst>
          </p:cNvPr>
          <p:cNvPicPr>
            <a:picLocks noChangeAspect="1"/>
          </p:cNvPicPr>
          <p:nvPr/>
        </p:nvPicPr>
        <p:blipFill rotWithShape="1">
          <a:blip r:embed="rId4"/>
          <a:srcRect t="5962"/>
          <a:stretch/>
        </p:blipFill>
        <p:spPr>
          <a:xfrm>
            <a:off x="8597073" y="3362966"/>
            <a:ext cx="579306" cy="590787"/>
          </a:xfrm>
          <a:prstGeom prst="rect">
            <a:avLst/>
          </a:prstGeom>
        </p:spPr>
      </p:pic>
      <p:sp>
        <p:nvSpPr>
          <p:cNvPr id="21" name="Multiplication Sign 20">
            <a:extLst>
              <a:ext uri="{FF2B5EF4-FFF2-40B4-BE49-F238E27FC236}">
                <a16:creationId xmlns:a16="http://schemas.microsoft.com/office/drawing/2014/main" id="{B1D4014B-ED63-47C3-9407-145BD5EA6777}"/>
              </a:ext>
            </a:extLst>
          </p:cNvPr>
          <p:cNvSpPr/>
          <p:nvPr/>
        </p:nvSpPr>
        <p:spPr>
          <a:xfrm>
            <a:off x="4095624" y="4085741"/>
            <a:ext cx="685800" cy="723147"/>
          </a:xfrm>
          <a:prstGeom prst="mathMultiply">
            <a:avLst>
              <a:gd name="adj1" fmla="val 6853"/>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904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088AB57-2DBE-44A3-AE96-942C49E954BF}" type="slidenum">
              <a:rPr lang="en-US" smtClean="0"/>
              <a:pPr/>
              <a:t>21</a:t>
            </a:fld>
            <a:endParaRPr lang="en-US" dirty="0"/>
          </a:p>
        </p:txBody>
      </p:sp>
      <p:sp>
        <p:nvSpPr>
          <p:cNvPr id="5" name="Title 1">
            <a:extLst>
              <a:ext uri="{FF2B5EF4-FFF2-40B4-BE49-F238E27FC236}">
                <a16:creationId xmlns:a16="http://schemas.microsoft.com/office/drawing/2014/main" id="{DBDEA2B1-E3A1-48FF-BA82-01B87FBACF57}"/>
              </a:ext>
            </a:extLst>
          </p:cNvPr>
          <p:cNvSpPr txBox="1">
            <a:spLocks/>
          </p:cNvSpPr>
          <p:nvPr/>
        </p:nvSpPr>
        <p:spPr>
          <a:xfrm>
            <a:off x="2605210" y="231434"/>
            <a:ext cx="6429062" cy="902053"/>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dirty="0">
                <a:solidFill>
                  <a:srgbClr val="3D89C7"/>
                </a:solidFill>
                <a:latin typeface="+mn-lt"/>
              </a:rPr>
              <a:t>Questions</a:t>
            </a:r>
            <a:endParaRPr lang="en-US" sz="4000" b="1" dirty="0">
              <a:solidFill>
                <a:schemeClr val="accent1">
                  <a:lumMod val="50000"/>
                </a:schemeClr>
              </a:solidFill>
            </a:endParaRPr>
          </a:p>
        </p:txBody>
      </p:sp>
      <p:pic>
        <p:nvPicPr>
          <p:cNvPr id="6" name="Content Placeholder 5">
            <a:extLst>
              <a:ext uri="{FF2B5EF4-FFF2-40B4-BE49-F238E27FC236}">
                <a16:creationId xmlns:a16="http://schemas.microsoft.com/office/drawing/2014/main" id="{C05ECDEA-CA7B-4785-B49B-C0454C90D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286" y="1522388"/>
            <a:ext cx="7149157" cy="4768489"/>
          </a:xfrm>
          <a:prstGeom prst="rect">
            <a:avLst/>
          </a:prstGeom>
        </p:spPr>
      </p:pic>
    </p:spTree>
    <p:extLst>
      <p:ext uri="{BB962C8B-B14F-4D97-AF65-F5344CB8AC3E}">
        <p14:creationId xmlns:p14="http://schemas.microsoft.com/office/powerpoint/2010/main" val="230496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688" y="1751739"/>
            <a:ext cx="8605011" cy="3785461"/>
          </a:xfrm>
        </p:spPr>
        <p:txBody>
          <a:bodyPr>
            <a:normAutofit/>
          </a:bodyPr>
          <a:lstStyle/>
          <a:p>
            <a:r>
              <a:rPr lang="en-US" dirty="0">
                <a:solidFill>
                  <a:schemeClr val="accent4">
                    <a:lumMod val="20000"/>
                    <a:lumOff val="80000"/>
                  </a:schemeClr>
                </a:solidFill>
              </a:rPr>
              <a:t>Misconduct Reporting Portal</a:t>
            </a:r>
          </a:p>
        </p:txBody>
      </p:sp>
      <p:sp>
        <p:nvSpPr>
          <p:cNvPr id="3" name="Slide Number Placeholder 2"/>
          <p:cNvSpPr>
            <a:spLocks noGrp="1"/>
          </p:cNvSpPr>
          <p:nvPr>
            <p:ph type="sldNum" sz="quarter" idx="12"/>
          </p:nvPr>
        </p:nvSpPr>
        <p:spPr/>
        <p:txBody>
          <a:bodyPr/>
          <a:lstStyle/>
          <a:p>
            <a:fld id="{0088AB57-2DBE-44A3-AE96-942C49E954BF}" type="slidenum">
              <a:rPr lang="en-US" smtClean="0"/>
              <a:pPr/>
              <a:t>22</a:t>
            </a:fld>
            <a:endParaRPr lang="en-US"/>
          </a:p>
        </p:txBody>
      </p:sp>
    </p:spTree>
    <p:extLst>
      <p:ext uri="{BB962C8B-B14F-4D97-AF65-F5344CB8AC3E}">
        <p14:creationId xmlns:p14="http://schemas.microsoft.com/office/powerpoint/2010/main" val="2112834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p:txBody>
          <a:bodyPr vert="horz" lIns="91440" tIns="45720" rIns="91440" bIns="45720" anchor="ctr" anchorCtr="0">
            <a:normAutofit fontScale="47500" lnSpcReduction="20000"/>
          </a:bodyPr>
          <a:lstStyle/>
          <a:p>
            <a:pPr>
              <a:lnSpc>
                <a:spcPct val="120000"/>
              </a:lnSpc>
            </a:pPr>
            <a:fld id="{0088AB57-2DBE-44A3-AE96-942C49E954BF}" type="slidenum">
              <a:rPr lang="en-US" smtClean="0"/>
              <a:pPr>
                <a:lnSpc>
                  <a:spcPct val="120000"/>
                </a:lnSpc>
              </a:pPr>
              <a:t>23</a:t>
            </a:fld>
            <a:endParaRPr lang="en-US" dirty="0"/>
          </a:p>
        </p:txBody>
      </p:sp>
      <p:sp>
        <p:nvSpPr>
          <p:cNvPr id="20" name="Title 1">
            <a:extLst>
              <a:ext uri="{FF2B5EF4-FFF2-40B4-BE49-F238E27FC236}">
                <a16:creationId xmlns:a16="http://schemas.microsoft.com/office/drawing/2014/main" id="{39CD080F-A14C-46B0-9384-2EB0163A18D6}"/>
              </a:ext>
            </a:extLst>
          </p:cNvPr>
          <p:cNvSpPr txBox="1">
            <a:spLocks/>
          </p:cNvSpPr>
          <p:nvPr/>
        </p:nvSpPr>
        <p:spPr>
          <a:xfrm>
            <a:off x="2657070" y="136525"/>
            <a:ext cx="10055629" cy="1044065"/>
          </a:xfrm>
          <a:prstGeom prst="rect">
            <a:avLst/>
          </a:prstGeom>
        </p:spPr>
        <p:txBody>
          <a:bodyPr vert="horz" lIns="91440" tIns="45720" rIns="91440" bIns="4572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chemeClr val="accent2">
                    <a:lumMod val="75000"/>
                  </a:schemeClr>
                </a:solidFill>
                <a:latin typeface="+mn-lt"/>
              </a:rPr>
              <a:t>Misconduct Reporting Portal</a:t>
            </a:r>
            <a:endParaRPr lang="en-US" sz="4800" b="1" dirty="0">
              <a:solidFill>
                <a:schemeClr val="accent2">
                  <a:lumMod val="75000"/>
                </a:schemeClr>
              </a:solidFill>
            </a:endParaRPr>
          </a:p>
        </p:txBody>
      </p:sp>
      <p:sp>
        <p:nvSpPr>
          <p:cNvPr id="8" name="Rectangle: Rounded Corners 7">
            <a:extLst>
              <a:ext uri="{FF2B5EF4-FFF2-40B4-BE49-F238E27FC236}">
                <a16:creationId xmlns:a16="http://schemas.microsoft.com/office/drawing/2014/main" id="{F607803D-6C69-4A99-8898-6205149BC3CF}"/>
              </a:ext>
            </a:extLst>
          </p:cNvPr>
          <p:cNvSpPr/>
          <p:nvPr/>
        </p:nvSpPr>
        <p:spPr>
          <a:xfrm>
            <a:off x="922086" y="1327305"/>
            <a:ext cx="7931628" cy="4868757"/>
          </a:xfrm>
          <a:prstGeom prst="roundRect">
            <a:avLst>
              <a:gd name="adj" fmla="val 3976"/>
            </a:avLst>
          </a:prstGeom>
          <a:solidFill>
            <a:schemeClr val="accent2">
              <a:lumMod val="75000"/>
            </a:schemeClr>
          </a:solidFill>
          <a:ln>
            <a:solidFill>
              <a:srgbClr val="3D89C7"/>
            </a:solidFill>
          </a:ln>
        </p:spPr>
        <p:txBody>
          <a:bodyPr vert="horz" wrap="square" lIns="91440" tIns="45720" rIns="91440" bIns="45720" anchor="ctr" anchorCtr="0">
            <a:normAutofit fontScale="92500" lnSpcReduction="20000"/>
          </a:bodyPr>
          <a:lstStyle/>
          <a:p>
            <a:pPr marL="457200" lvl="0" indent="-457200">
              <a:buFont typeface="Arial" panose="020B0604020202020204" pitchFamily="34" charset="0"/>
              <a:buChar char="•"/>
            </a:pPr>
            <a:endParaRPr lang="en-US" sz="3200" dirty="0">
              <a:solidFill>
                <a:schemeClr val="bg1"/>
              </a:solidFill>
            </a:endParaRPr>
          </a:p>
          <a:p>
            <a:pPr marL="457200" lvl="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Application in TEAL; Accessed by authorized school staff and TEA Educator Investigations </a:t>
            </a:r>
          </a:p>
          <a:p>
            <a:pPr marL="457200" lvl="0" indent="-457200">
              <a:buFont typeface="Arial" panose="020B0604020202020204" pitchFamily="34" charset="0"/>
              <a:buChar char="•"/>
            </a:pPr>
            <a:endParaRPr lang="en-US" sz="3200" dirty="0">
              <a:solidFill>
                <a:schemeClr val="bg1"/>
              </a:solidFill>
            </a:endParaRPr>
          </a:p>
          <a:p>
            <a:pPr marL="457200" lvl="0" indent="-457200">
              <a:buFont typeface="Arial" panose="020B0604020202020204" pitchFamily="34" charset="0"/>
              <a:buChar char="•"/>
            </a:pPr>
            <a:r>
              <a:rPr lang="en-US" sz="3200" dirty="0">
                <a:solidFill>
                  <a:schemeClr val="bg1"/>
                </a:solidFill>
              </a:rPr>
              <a:t>Most secure and expedient method for sending reports of educator misconduct.</a:t>
            </a:r>
          </a:p>
          <a:p>
            <a:pPr lvl="0"/>
            <a:endParaRPr lang="en-US" sz="3200" dirty="0">
              <a:solidFill>
                <a:schemeClr val="bg1"/>
              </a:solidFill>
            </a:endParaRPr>
          </a:p>
          <a:p>
            <a:pPr marL="457200" lvl="0" indent="-457200">
              <a:buFont typeface="Arial" panose="020B0604020202020204" pitchFamily="34" charset="0"/>
              <a:buChar char="•"/>
            </a:pPr>
            <a:r>
              <a:rPr lang="en-US" sz="3200" dirty="0">
                <a:solidFill>
                  <a:schemeClr val="bg1"/>
                </a:solidFill>
              </a:rPr>
              <a:t>Reports received through the portal are processed through Intake/Review Unit</a:t>
            </a:r>
          </a:p>
          <a:p>
            <a:pPr marL="457200" lvl="0" indent="-457200">
              <a:buFont typeface="Arial" panose="020B0604020202020204" pitchFamily="34" charset="0"/>
              <a:buChar char="•"/>
            </a:pPr>
            <a:endParaRPr lang="en-US" sz="3200" dirty="0">
              <a:solidFill>
                <a:schemeClr val="bg1"/>
              </a:solidFill>
            </a:endParaRPr>
          </a:p>
          <a:p>
            <a:pPr marL="457200" lvl="0" indent="-457200">
              <a:buFont typeface="Arial" panose="020B0604020202020204" pitchFamily="34" charset="0"/>
              <a:buChar char="•"/>
            </a:pPr>
            <a:r>
              <a:rPr lang="en-US" sz="3200" dirty="0">
                <a:solidFill>
                  <a:schemeClr val="bg1"/>
                </a:solidFill>
              </a:rPr>
              <a:t>Handoff between school district and Ed Inv</a:t>
            </a:r>
          </a:p>
          <a:p>
            <a:pPr lvl="0"/>
            <a:endParaRPr lang="en-US" sz="3200" dirty="0">
              <a:solidFill>
                <a:schemeClr val="bg1"/>
              </a:solidFill>
            </a:endParaRPr>
          </a:p>
          <a:p>
            <a:pPr lvl="0"/>
            <a:endParaRPr lang="en-US" sz="3200" dirty="0">
              <a:solidFill>
                <a:schemeClr val="bg1"/>
              </a:solidFill>
            </a:endParaRPr>
          </a:p>
          <a:p>
            <a:pPr lvl="0"/>
            <a:endParaRPr lang="en-US" sz="3200" dirty="0">
              <a:solidFill>
                <a:schemeClr val="bg1"/>
              </a:solidFill>
            </a:endParaRPr>
          </a:p>
        </p:txBody>
      </p:sp>
      <p:pic>
        <p:nvPicPr>
          <p:cNvPr id="5" name="Picture 4">
            <a:extLst>
              <a:ext uri="{FF2B5EF4-FFF2-40B4-BE49-F238E27FC236}">
                <a16:creationId xmlns:a16="http://schemas.microsoft.com/office/drawing/2014/main" id="{2D24E1D5-8F47-4E57-AFD7-D712EB93D938}"/>
              </a:ext>
            </a:extLst>
          </p:cNvPr>
          <p:cNvPicPr>
            <a:picLocks noChangeAspect="1"/>
          </p:cNvPicPr>
          <p:nvPr/>
        </p:nvPicPr>
        <p:blipFill>
          <a:blip r:embed="rId3"/>
          <a:stretch>
            <a:fillRect/>
          </a:stretch>
        </p:blipFill>
        <p:spPr>
          <a:xfrm>
            <a:off x="8723889" y="2128134"/>
            <a:ext cx="3203426" cy="2274389"/>
          </a:xfrm>
          <a:prstGeom prst="rect">
            <a:avLst/>
          </a:prstGeom>
          <a:ln w="3175">
            <a:solidFill>
              <a:schemeClr val="tx1"/>
            </a:solidFill>
          </a:ln>
          <a:effectLst>
            <a:outerShdw blurRad="50800" dist="38100" dir="2700000" algn="tl" rotWithShape="0">
              <a:prstClr val="black">
                <a:alpha val="40000"/>
              </a:prstClr>
            </a:outerShdw>
          </a:effectLst>
        </p:spPr>
      </p:pic>
      <p:pic>
        <p:nvPicPr>
          <p:cNvPr id="6" name="Picture 5" descr="A close up of a logo&#10;&#10;Description automatically generated">
            <a:extLst>
              <a:ext uri="{FF2B5EF4-FFF2-40B4-BE49-F238E27FC236}">
                <a16:creationId xmlns:a16="http://schemas.microsoft.com/office/drawing/2014/main" id="{D1287C83-55AA-4021-9FAD-2376145196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02" y="5350068"/>
            <a:ext cx="970413" cy="1032354"/>
          </a:xfrm>
          <a:prstGeom prst="rect">
            <a:avLst/>
          </a:prstGeom>
        </p:spPr>
      </p:pic>
    </p:spTree>
    <p:extLst>
      <p:ext uri="{BB962C8B-B14F-4D97-AF65-F5344CB8AC3E}">
        <p14:creationId xmlns:p14="http://schemas.microsoft.com/office/powerpoint/2010/main" val="1638954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7781-31D8-465E-8E01-B533CC704693}"/>
              </a:ext>
            </a:extLst>
          </p:cNvPr>
          <p:cNvSpPr>
            <a:spLocks noGrp="1"/>
          </p:cNvSpPr>
          <p:nvPr>
            <p:ph type="title"/>
          </p:nvPr>
        </p:nvSpPr>
        <p:spPr>
          <a:xfrm>
            <a:off x="1755913" y="323464"/>
            <a:ext cx="9597887" cy="710206"/>
          </a:xfrm>
        </p:spPr>
        <p:txBody>
          <a:bodyPr>
            <a:normAutofit/>
          </a:bodyPr>
          <a:lstStyle/>
          <a:p>
            <a:r>
              <a:rPr lang="en-US" dirty="0"/>
              <a:t>Misconduct Reporting Portal</a:t>
            </a:r>
            <a:endParaRPr lang="en-US" dirty="0">
              <a:solidFill>
                <a:schemeClr val="tx1"/>
              </a:solidFill>
            </a:endParaRPr>
          </a:p>
        </p:txBody>
      </p:sp>
      <p:sp>
        <p:nvSpPr>
          <p:cNvPr id="3" name="Slide Number Placeholder 2">
            <a:extLst>
              <a:ext uri="{FF2B5EF4-FFF2-40B4-BE49-F238E27FC236}">
                <a16:creationId xmlns:a16="http://schemas.microsoft.com/office/drawing/2014/main" id="{551BBF59-0012-4881-B424-CE6AB48D3F6F}"/>
              </a:ext>
            </a:extLst>
          </p:cNvPr>
          <p:cNvSpPr>
            <a:spLocks noGrp="1"/>
          </p:cNvSpPr>
          <p:nvPr>
            <p:ph type="sldNum" sz="quarter" idx="12"/>
          </p:nvPr>
        </p:nvSpPr>
        <p:spPr>
          <a:xfrm>
            <a:off x="8610600" y="6098443"/>
            <a:ext cx="2743200" cy="192338"/>
          </a:xfrm>
        </p:spPr>
        <p:txBody>
          <a:bodyPr/>
          <a:lstStyle/>
          <a:p>
            <a:fld id="{0088AB57-2DBE-44A3-AE96-942C49E954BF}" type="slidenum">
              <a:rPr lang="en-US" smtClean="0"/>
              <a:t>24</a:t>
            </a:fld>
            <a:endParaRPr lang="en-US" dirty="0"/>
          </a:p>
        </p:txBody>
      </p:sp>
      <p:pic>
        <p:nvPicPr>
          <p:cNvPr id="11" name="Graphic 10" descr="Customer review">
            <a:extLst>
              <a:ext uri="{FF2B5EF4-FFF2-40B4-BE49-F238E27FC236}">
                <a16:creationId xmlns:a16="http://schemas.microsoft.com/office/drawing/2014/main" id="{22AC00DB-B3BB-0645-B559-FC255241D4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7554" y="1450858"/>
            <a:ext cx="670573" cy="670573"/>
          </a:xfrm>
          <a:prstGeom prst="rect">
            <a:avLst/>
          </a:prstGeom>
        </p:spPr>
      </p:pic>
      <p:pic>
        <p:nvPicPr>
          <p:cNvPr id="14" name="Graphic 13" descr="Lightbulb and gear">
            <a:extLst>
              <a:ext uri="{FF2B5EF4-FFF2-40B4-BE49-F238E27FC236}">
                <a16:creationId xmlns:a16="http://schemas.microsoft.com/office/drawing/2014/main" id="{D2CFDDE5-C5AA-D642-BA7D-401D22C259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2062" y="4899886"/>
            <a:ext cx="658239" cy="658239"/>
          </a:xfrm>
          <a:prstGeom prst="rect">
            <a:avLst/>
          </a:prstGeom>
        </p:spPr>
      </p:pic>
      <p:sp>
        <p:nvSpPr>
          <p:cNvPr id="4" name="TextBox 3">
            <a:extLst>
              <a:ext uri="{FF2B5EF4-FFF2-40B4-BE49-F238E27FC236}">
                <a16:creationId xmlns:a16="http://schemas.microsoft.com/office/drawing/2014/main" id="{5629D97E-91DB-43F0-B55A-D1F512E4DAD4}"/>
              </a:ext>
            </a:extLst>
          </p:cNvPr>
          <p:cNvSpPr txBox="1"/>
          <p:nvPr/>
        </p:nvSpPr>
        <p:spPr>
          <a:xfrm>
            <a:off x="1074184" y="1973742"/>
            <a:ext cx="1093706"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Question</a:t>
            </a:r>
            <a:endParaRPr lang="en-US" dirty="0"/>
          </a:p>
        </p:txBody>
      </p:sp>
      <p:sp>
        <p:nvSpPr>
          <p:cNvPr id="15" name="Slide Number Placeholder 2">
            <a:extLst>
              <a:ext uri="{FF2B5EF4-FFF2-40B4-BE49-F238E27FC236}">
                <a16:creationId xmlns:a16="http://schemas.microsoft.com/office/drawing/2014/main" id="{3ADDB738-C0FA-4BFA-AFD1-9A2AFE6C371B}"/>
              </a:ext>
            </a:extLst>
          </p:cNvPr>
          <p:cNvSpPr txBox="1">
            <a:spLocks/>
          </p:cNvSpPr>
          <p:nvPr/>
        </p:nvSpPr>
        <p:spPr>
          <a:xfrm>
            <a:off x="8610600" y="6497053"/>
            <a:ext cx="2743200" cy="224422"/>
          </a:xfrm>
          <a:prstGeom prst="rect">
            <a:avLst/>
          </a:prstGeom>
        </p:spPr>
        <p:txBody>
          <a:bodyPr vert="horz" lIns="91440" tIns="45720" rIns="91440" bIns="45720" rtlCol="0" anchor="ctr">
            <a:normAutofit fontScale="70000" lnSpcReduction="2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fld id="{0088AB57-2DBE-44A3-AE96-942C49E954BF}" type="slidenum">
              <a:rPr lang="en-US" smtClean="0"/>
              <a:pPr>
                <a:lnSpc>
                  <a:spcPct val="120000"/>
                </a:lnSpc>
              </a:pPr>
              <a:t>24</a:t>
            </a:fld>
            <a:endParaRPr lang="en-US" dirty="0"/>
          </a:p>
        </p:txBody>
      </p:sp>
      <p:pic>
        <p:nvPicPr>
          <p:cNvPr id="17" name="Picture 16" descr="A screenshot of a social media post&#10;&#10;Description automatically generated">
            <a:extLst>
              <a:ext uri="{FF2B5EF4-FFF2-40B4-BE49-F238E27FC236}">
                <a16:creationId xmlns:a16="http://schemas.microsoft.com/office/drawing/2014/main" id="{2BE1B3E5-10BA-4295-888E-1B3DFECBF7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38" y="1237318"/>
            <a:ext cx="11014162" cy="5246822"/>
          </a:xfrm>
          <a:prstGeom prst="rect">
            <a:avLst/>
          </a:prstGeom>
        </p:spPr>
      </p:pic>
      <p:sp>
        <p:nvSpPr>
          <p:cNvPr id="19" name="Rectangle: Rounded Corners 18">
            <a:extLst>
              <a:ext uri="{FF2B5EF4-FFF2-40B4-BE49-F238E27FC236}">
                <a16:creationId xmlns:a16="http://schemas.microsoft.com/office/drawing/2014/main" id="{10A46550-E3FF-4D03-B60D-8A2748C66395}"/>
              </a:ext>
            </a:extLst>
          </p:cNvPr>
          <p:cNvSpPr/>
          <p:nvPr/>
        </p:nvSpPr>
        <p:spPr>
          <a:xfrm>
            <a:off x="6272066" y="1973742"/>
            <a:ext cx="4970631" cy="3630228"/>
          </a:xfrm>
          <a:prstGeom prst="roundRect">
            <a:avLst>
              <a:gd name="adj" fmla="val 3597"/>
            </a:avLst>
          </a:prstGeom>
          <a:solidFill>
            <a:srgbClr val="3D89C7"/>
          </a:solidFill>
          <a:ln>
            <a:solidFill>
              <a:srgbClr val="3D89C7"/>
            </a:solidFill>
          </a:ln>
        </p:spPr>
        <p:txBody>
          <a:bodyPr vert="horz" wrap="square" lIns="91440" tIns="45720" rIns="91440" bIns="45720" anchor="ctr" anchorCtr="0">
            <a:noAutofit/>
          </a:bodyPr>
          <a:lstStyle/>
          <a:p>
            <a:endParaRPr lang="en-US" sz="1400" dirty="0">
              <a:solidFill>
                <a:schemeClr val="bg1"/>
              </a:solidFill>
            </a:endParaRPr>
          </a:p>
          <a:p>
            <a:r>
              <a:rPr lang="en-US" sz="1400" dirty="0">
                <a:solidFill>
                  <a:schemeClr val="bg1"/>
                </a:solidFill>
              </a:rPr>
              <a:t>Your report must include the following information: </a:t>
            </a:r>
          </a:p>
          <a:p>
            <a:pPr marL="285750" indent="-285750">
              <a:buFont typeface="Arial" panose="020B0604020202020204" pitchFamily="34" charset="0"/>
              <a:buChar char="•"/>
            </a:pPr>
            <a:r>
              <a:rPr lang="en-US" sz="1400" dirty="0">
                <a:solidFill>
                  <a:schemeClr val="bg1"/>
                </a:solidFill>
              </a:rPr>
              <a:t>A summary of the factual circumstances underlying the report;</a:t>
            </a:r>
          </a:p>
          <a:p>
            <a:pPr marL="285750" indent="-285750">
              <a:buFont typeface="Arial" panose="020B0604020202020204" pitchFamily="34" charset="0"/>
              <a:buChar char="•"/>
            </a:pPr>
            <a:r>
              <a:rPr lang="en-US" sz="1400" dirty="0">
                <a:solidFill>
                  <a:schemeClr val="bg1"/>
                </a:solidFill>
              </a:rPr>
              <a:t>The name of the individual reported and any aliases;</a:t>
            </a:r>
          </a:p>
          <a:p>
            <a:pPr marL="285750" indent="-285750">
              <a:buFont typeface="Arial" panose="020B0604020202020204" pitchFamily="34" charset="0"/>
              <a:buChar char="•"/>
            </a:pPr>
            <a:r>
              <a:rPr lang="en-US" sz="1400" dirty="0">
                <a:solidFill>
                  <a:schemeClr val="bg1"/>
                </a:solidFill>
              </a:rPr>
              <a:t>The reported individual's certificate number, if any, or social security number and date of birth;</a:t>
            </a:r>
          </a:p>
          <a:p>
            <a:pPr marL="285750" indent="-285750">
              <a:buFont typeface="Arial" panose="020B0604020202020204" pitchFamily="34" charset="0"/>
              <a:buChar char="•"/>
            </a:pPr>
            <a:r>
              <a:rPr lang="en-US" sz="1400" dirty="0">
                <a:solidFill>
                  <a:schemeClr val="bg1"/>
                </a:solidFill>
              </a:rPr>
              <a:t>The reported individual's last known mailing address and home and daytime phone numbers;</a:t>
            </a:r>
          </a:p>
          <a:p>
            <a:pPr marL="285750" indent="-285750">
              <a:buFont typeface="Arial" panose="020B0604020202020204" pitchFamily="34" charset="0"/>
              <a:buChar char="•"/>
            </a:pPr>
            <a:r>
              <a:rPr lang="en-US" sz="1400" dirty="0">
                <a:solidFill>
                  <a:schemeClr val="bg1"/>
                </a:solidFill>
              </a:rPr>
              <a:t>The names and any available contact information of any alleged victims;</a:t>
            </a:r>
          </a:p>
          <a:p>
            <a:pPr marL="285750" indent="-285750">
              <a:buFont typeface="Arial" panose="020B0604020202020204" pitchFamily="34" charset="0"/>
              <a:buChar char="•"/>
            </a:pPr>
            <a:r>
              <a:rPr lang="en-US" sz="1400" dirty="0">
                <a:solidFill>
                  <a:schemeClr val="bg1"/>
                </a:solidFill>
              </a:rPr>
              <a:t>The names and any available contact information of any relevant witnesses to the circumstances requiring the report;</a:t>
            </a:r>
          </a:p>
          <a:p>
            <a:pPr marL="285750" indent="-285750">
              <a:buFont typeface="Arial" panose="020B0604020202020204" pitchFamily="34" charset="0"/>
              <a:buChar char="•"/>
            </a:pPr>
            <a:r>
              <a:rPr lang="en-US" sz="1400" dirty="0">
                <a:solidFill>
                  <a:schemeClr val="bg1"/>
                </a:solidFill>
              </a:rPr>
              <a:t>The employment status of the individual, including any information about termination or notice of resignation;</a:t>
            </a:r>
          </a:p>
          <a:p>
            <a:pPr marL="285750" indent="-285750">
              <a:buFont typeface="Arial" panose="020B0604020202020204" pitchFamily="34" charset="0"/>
              <a:buChar char="•"/>
            </a:pPr>
            <a:r>
              <a:rPr lang="en-US" sz="1400" dirty="0">
                <a:solidFill>
                  <a:schemeClr val="bg1"/>
                </a:solidFill>
              </a:rPr>
              <a:t>The name and contact information of the law enforcement or other agency involved in the review of allegations.</a:t>
            </a:r>
          </a:p>
          <a:p>
            <a:pPr marL="742950" lvl="1" indent="-285750">
              <a:buFont typeface="Arial" panose="020B0604020202020204" pitchFamily="34" charset="0"/>
              <a:buChar char="•"/>
            </a:pPr>
            <a:endParaRPr lang="en-US" sz="2000" dirty="0">
              <a:solidFill>
                <a:schemeClr val="bg1"/>
              </a:solidFill>
            </a:endParaRPr>
          </a:p>
        </p:txBody>
      </p:sp>
      <p:sp>
        <p:nvSpPr>
          <p:cNvPr id="20" name="Arrow: Left 19">
            <a:extLst>
              <a:ext uri="{FF2B5EF4-FFF2-40B4-BE49-F238E27FC236}">
                <a16:creationId xmlns:a16="http://schemas.microsoft.com/office/drawing/2014/main" id="{98B4511A-4E95-4355-ADA6-F6103DCEB79D}"/>
              </a:ext>
            </a:extLst>
          </p:cNvPr>
          <p:cNvSpPr/>
          <p:nvPr/>
        </p:nvSpPr>
        <p:spPr>
          <a:xfrm>
            <a:off x="4449452" y="2121431"/>
            <a:ext cx="1586630" cy="593153"/>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0199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7781-31D8-465E-8E01-B533CC704693}"/>
              </a:ext>
            </a:extLst>
          </p:cNvPr>
          <p:cNvSpPr>
            <a:spLocks noGrp="1"/>
          </p:cNvSpPr>
          <p:nvPr>
            <p:ph type="title"/>
          </p:nvPr>
        </p:nvSpPr>
        <p:spPr>
          <a:xfrm>
            <a:off x="1755913" y="323464"/>
            <a:ext cx="9597887" cy="710206"/>
          </a:xfrm>
        </p:spPr>
        <p:txBody>
          <a:bodyPr>
            <a:normAutofit/>
          </a:bodyPr>
          <a:lstStyle/>
          <a:p>
            <a:r>
              <a:rPr lang="en-US" dirty="0"/>
              <a:t>How to Submit a Report</a:t>
            </a:r>
            <a:endParaRPr lang="en-US" dirty="0">
              <a:solidFill>
                <a:schemeClr val="tx1"/>
              </a:solidFill>
            </a:endParaRPr>
          </a:p>
        </p:txBody>
      </p:sp>
      <p:sp>
        <p:nvSpPr>
          <p:cNvPr id="3" name="Slide Number Placeholder 2">
            <a:extLst>
              <a:ext uri="{FF2B5EF4-FFF2-40B4-BE49-F238E27FC236}">
                <a16:creationId xmlns:a16="http://schemas.microsoft.com/office/drawing/2014/main" id="{551BBF59-0012-4881-B424-CE6AB48D3F6F}"/>
              </a:ext>
            </a:extLst>
          </p:cNvPr>
          <p:cNvSpPr>
            <a:spLocks noGrp="1"/>
          </p:cNvSpPr>
          <p:nvPr>
            <p:ph type="sldNum" sz="quarter" idx="12"/>
          </p:nvPr>
        </p:nvSpPr>
        <p:spPr>
          <a:xfrm>
            <a:off x="8610600" y="6098443"/>
            <a:ext cx="2743200" cy="192338"/>
          </a:xfrm>
        </p:spPr>
        <p:txBody>
          <a:bodyPr/>
          <a:lstStyle/>
          <a:p>
            <a:fld id="{0088AB57-2DBE-44A3-AE96-942C49E954BF}" type="slidenum">
              <a:rPr lang="en-US" smtClean="0"/>
              <a:t>25</a:t>
            </a:fld>
            <a:endParaRPr lang="en-US" dirty="0"/>
          </a:p>
        </p:txBody>
      </p:sp>
      <p:pic>
        <p:nvPicPr>
          <p:cNvPr id="11" name="Graphic 10" descr="Customer review">
            <a:extLst>
              <a:ext uri="{FF2B5EF4-FFF2-40B4-BE49-F238E27FC236}">
                <a16:creationId xmlns:a16="http://schemas.microsoft.com/office/drawing/2014/main" id="{22AC00DB-B3BB-0645-B559-FC255241D4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7554" y="1450858"/>
            <a:ext cx="670573" cy="670573"/>
          </a:xfrm>
          <a:prstGeom prst="rect">
            <a:avLst/>
          </a:prstGeom>
        </p:spPr>
      </p:pic>
      <p:pic>
        <p:nvPicPr>
          <p:cNvPr id="14" name="Graphic 13" descr="Lightbulb and gear">
            <a:extLst>
              <a:ext uri="{FF2B5EF4-FFF2-40B4-BE49-F238E27FC236}">
                <a16:creationId xmlns:a16="http://schemas.microsoft.com/office/drawing/2014/main" id="{D2CFDDE5-C5AA-D642-BA7D-401D22C259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2062" y="4899886"/>
            <a:ext cx="658239" cy="658239"/>
          </a:xfrm>
          <a:prstGeom prst="rect">
            <a:avLst/>
          </a:prstGeom>
        </p:spPr>
      </p:pic>
      <p:sp>
        <p:nvSpPr>
          <p:cNvPr id="4" name="TextBox 3">
            <a:extLst>
              <a:ext uri="{FF2B5EF4-FFF2-40B4-BE49-F238E27FC236}">
                <a16:creationId xmlns:a16="http://schemas.microsoft.com/office/drawing/2014/main" id="{5629D97E-91DB-43F0-B55A-D1F512E4DAD4}"/>
              </a:ext>
            </a:extLst>
          </p:cNvPr>
          <p:cNvSpPr txBox="1"/>
          <p:nvPr/>
        </p:nvSpPr>
        <p:spPr>
          <a:xfrm>
            <a:off x="1074184" y="1973742"/>
            <a:ext cx="1093706"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Question</a:t>
            </a:r>
            <a:endParaRPr lang="en-US" dirty="0"/>
          </a:p>
        </p:txBody>
      </p:sp>
      <p:sp>
        <p:nvSpPr>
          <p:cNvPr id="15" name="Slide Number Placeholder 2">
            <a:extLst>
              <a:ext uri="{FF2B5EF4-FFF2-40B4-BE49-F238E27FC236}">
                <a16:creationId xmlns:a16="http://schemas.microsoft.com/office/drawing/2014/main" id="{3ADDB738-C0FA-4BFA-AFD1-9A2AFE6C371B}"/>
              </a:ext>
            </a:extLst>
          </p:cNvPr>
          <p:cNvSpPr txBox="1">
            <a:spLocks/>
          </p:cNvSpPr>
          <p:nvPr/>
        </p:nvSpPr>
        <p:spPr>
          <a:xfrm>
            <a:off x="8610600" y="6497053"/>
            <a:ext cx="2743200" cy="224422"/>
          </a:xfrm>
          <a:prstGeom prst="rect">
            <a:avLst/>
          </a:prstGeom>
        </p:spPr>
        <p:txBody>
          <a:bodyPr vert="horz" lIns="91440" tIns="45720" rIns="91440" bIns="45720" rtlCol="0" anchor="ctr">
            <a:normAutofit fontScale="70000" lnSpcReduction="2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fld id="{0088AB57-2DBE-44A3-AE96-942C49E954BF}" type="slidenum">
              <a:rPr lang="en-US" smtClean="0"/>
              <a:pPr>
                <a:lnSpc>
                  <a:spcPct val="120000"/>
                </a:lnSpc>
              </a:pPr>
              <a:t>25</a:t>
            </a:fld>
            <a:endParaRPr lang="en-US" dirty="0"/>
          </a:p>
        </p:txBody>
      </p:sp>
      <p:pic>
        <p:nvPicPr>
          <p:cNvPr id="12" name="Picture 11" descr="A screenshot of a social media post&#10;&#10;Description automatically generated">
            <a:extLst>
              <a:ext uri="{FF2B5EF4-FFF2-40B4-BE49-F238E27FC236}">
                <a16:creationId xmlns:a16="http://schemas.microsoft.com/office/drawing/2014/main" id="{D08F1313-D2C9-40AB-BD83-FF52240D5D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38" y="1185579"/>
            <a:ext cx="11014162" cy="5246822"/>
          </a:xfrm>
          <a:prstGeom prst="rect">
            <a:avLst/>
          </a:prstGeom>
        </p:spPr>
      </p:pic>
      <p:sp>
        <p:nvSpPr>
          <p:cNvPr id="13" name="Rectangle: Rounded Corners 12">
            <a:extLst>
              <a:ext uri="{FF2B5EF4-FFF2-40B4-BE49-F238E27FC236}">
                <a16:creationId xmlns:a16="http://schemas.microsoft.com/office/drawing/2014/main" id="{F0913781-DC2F-42FF-81A0-E0CAD1BCDE8C}"/>
              </a:ext>
            </a:extLst>
          </p:cNvPr>
          <p:cNvSpPr/>
          <p:nvPr/>
        </p:nvSpPr>
        <p:spPr>
          <a:xfrm>
            <a:off x="6504495" y="1743959"/>
            <a:ext cx="4709922" cy="4006392"/>
          </a:xfrm>
          <a:prstGeom prst="roundRect">
            <a:avLst>
              <a:gd name="adj" fmla="val 3597"/>
            </a:avLst>
          </a:prstGeom>
          <a:solidFill>
            <a:srgbClr val="3D89C7"/>
          </a:solidFill>
          <a:ln>
            <a:solidFill>
              <a:srgbClr val="3D89C7"/>
            </a:solidFill>
          </a:ln>
        </p:spPr>
        <p:txBody>
          <a:bodyPr vert="horz" wrap="square" lIns="91440" tIns="45720" rIns="91440" bIns="45720" anchor="ctr" anchorCtr="0">
            <a:noAutofit/>
          </a:bodyPr>
          <a:lstStyle/>
          <a:p>
            <a:endParaRPr lang="en-US" sz="1400" dirty="0">
              <a:solidFill>
                <a:schemeClr val="bg1"/>
              </a:solidFill>
            </a:endParaRPr>
          </a:p>
          <a:p>
            <a:r>
              <a:rPr lang="en-US" sz="2000" dirty="0">
                <a:solidFill>
                  <a:schemeClr val="bg1"/>
                </a:solidFill>
              </a:rPr>
              <a:t>How to submit a report: </a:t>
            </a:r>
          </a:p>
          <a:p>
            <a:pPr marL="285750" indent="-285750">
              <a:buFont typeface="Arial" panose="020B0604020202020204" pitchFamily="34" charset="0"/>
              <a:buChar char="•"/>
            </a:pPr>
            <a:r>
              <a:rPr lang="en-US" sz="2000" dirty="0">
                <a:solidFill>
                  <a:schemeClr val="bg1"/>
                </a:solidFill>
              </a:rPr>
              <a:t>Enter the reported individual’s SSN, first name, last name and date of birth</a:t>
            </a:r>
          </a:p>
          <a:p>
            <a:pPr marL="285750" indent="-285750">
              <a:buFont typeface="Arial" panose="020B0604020202020204" pitchFamily="34" charset="0"/>
              <a:buChar char="•"/>
            </a:pPr>
            <a:r>
              <a:rPr lang="en-US" sz="2000" dirty="0">
                <a:solidFill>
                  <a:schemeClr val="bg1"/>
                </a:solidFill>
              </a:rPr>
              <a:t>Select a file to upload</a:t>
            </a:r>
          </a:p>
          <a:p>
            <a:pPr marL="285750" indent="-285750">
              <a:buFont typeface="Arial" panose="020B0604020202020204" pitchFamily="34" charset="0"/>
              <a:buChar char="•"/>
            </a:pPr>
            <a:r>
              <a:rPr lang="en-US" sz="2000" dirty="0">
                <a:solidFill>
                  <a:schemeClr val="bg1"/>
                </a:solidFill>
              </a:rPr>
              <a:t>Click ‘Upload’</a:t>
            </a:r>
          </a:p>
          <a:p>
            <a:pPr marL="285750" indent="-285750">
              <a:buFont typeface="Arial" panose="020B0604020202020204" pitchFamily="34" charset="0"/>
              <a:buChar char="•"/>
            </a:pPr>
            <a:r>
              <a:rPr lang="en-US" sz="2000" dirty="0">
                <a:solidFill>
                  <a:schemeClr val="bg1"/>
                </a:solidFill>
              </a:rPr>
              <a:t>After a successful upload, an email confirmation will be sent to you</a:t>
            </a:r>
          </a:p>
          <a:p>
            <a:r>
              <a:rPr lang="en-US" sz="2000" dirty="0">
                <a:solidFill>
                  <a:schemeClr val="bg1"/>
                </a:solidFill>
              </a:rPr>
              <a:t>Please note:</a:t>
            </a:r>
          </a:p>
          <a:p>
            <a:pPr marL="342900" indent="-342900">
              <a:buFont typeface="Arial" panose="020B0604020202020204" pitchFamily="34" charset="0"/>
              <a:buChar char="•"/>
            </a:pPr>
            <a:r>
              <a:rPr lang="en-US" sz="2000" dirty="0">
                <a:solidFill>
                  <a:schemeClr val="bg1"/>
                </a:solidFill>
              </a:rPr>
              <a:t>Maximum file size is 10MB</a:t>
            </a:r>
          </a:p>
          <a:p>
            <a:pPr marL="285750" indent="-285750">
              <a:buFont typeface="Arial" panose="020B0604020202020204" pitchFamily="34" charset="0"/>
              <a:buChar char="•"/>
            </a:pPr>
            <a:r>
              <a:rPr lang="en-US" sz="2000" dirty="0">
                <a:solidFill>
                  <a:schemeClr val="bg1"/>
                </a:solidFill>
              </a:rPr>
              <a:t>PDF and jpeg files can be uploaded </a:t>
            </a:r>
          </a:p>
          <a:p>
            <a:pPr marL="285750" indent="-285750">
              <a:buFont typeface="Arial" panose="020B0604020202020204" pitchFamily="34" charset="0"/>
              <a:buChar char="•"/>
            </a:pPr>
            <a:r>
              <a:rPr lang="en-US" sz="2000" dirty="0">
                <a:solidFill>
                  <a:schemeClr val="bg1"/>
                </a:solidFill>
              </a:rPr>
              <a:t>Enter 9 digit SSN with no hyphens</a:t>
            </a:r>
          </a:p>
          <a:p>
            <a:pPr marL="285750" indent="-285750">
              <a:buFont typeface="Arial" panose="020B0604020202020204" pitchFamily="34" charset="0"/>
              <a:buChar char="•"/>
            </a:pPr>
            <a:r>
              <a:rPr lang="en-US" sz="2000" dirty="0">
                <a:solidFill>
                  <a:schemeClr val="bg1"/>
                </a:solidFill>
              </a:rPr>
              <a:t>Birth date should be entered MM/DD/YYY</a:t>
            </a:r>
          </a:p>
          <a:p>
            <a:pPr marL="742950" lvl="1" indent="-285750">
              <a:buFont typeface="Arial" panose="020B0604020202020204" pitchFamily="34" charset="0"/>
              <a:buChar char="•"/>
            </a:pPr>
            <a:endParaRPr lang="en-US" sz="2000" dirty="0">
              <a:solidFill>
                <a:schemeClr val="bg1"/>
              </a:solidFill>
            </a:endParaRPr>
          </a:p>
        </p:txBody>
      </p:sp>
      <p:sp>
        <p:nvSpPr>
          <p:cNvPr id="16" name="Arrow: Left 15">
            <a:extLst>
              <a:ext uri="{FF2B5EF4-FFF2-40B4-BE49-F238E27FC236}">
                <a16:creationId xmlns:a16="http://schemas.microsoft.com/office/drawing/2014/main" id="{51E53E24-4FF3-4AE4-BAE9-68D627896F63}"/>
              </a:ext>
            </a:extLst>
          </p:cNvPr>
          <p:cNvSpPr/>
          <p:nvPr/>
        </p:nvSpPr>
        <p:spPr>
          <a:xfrm>
            <a:off x="5608947" y="3799002"/>
            <a:ext cx="756165" cy="593889"/>
          </a:xfrm>
          <a:prstGeom prst="leftArrow">
            <a:avLst>
              <a:gd name="adj1" fmla="val 50000"/>
              <a:gd name="adj2" fmla="val 6645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115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p:txBody>
          <a:bodyPr vert="horz" lIns="91440" tIns="45720" rIns="91440" bIns="45720" anchor="ctr" anchorCtr="0">
            <a:normAutofit fontScale="47500" lnSpcReduction="20000"/>
          </a:bodyPr>
          <a:lstStyle/>
          <a:p>
            <a:pPr>
              <a:lnSpc>
                <a:spcPct val="120000"/>
              </a:lnSpc>
            </a:pPr>
            <a:fld id="{0088AB57-2DBE-44A3-AE96-942C49E954BF}" type="slidenum">
              <a:rPr lang="en-US" smtClean="0"/>
              <a:pPr>
                <a:lnSpc>
                  <a:spcPct val="120000"/>
                </a:lnSpc>
              </a:pPr>
              <a:t>26</a:t>
            </a:fld>
            <a:endParaRPr lang="en-US" dirty="0"/>
          </a:p>
        </p:txBody>
      </p:sp>
      <p:sp>
        <p:nvSpPr>
          <p:cNvPr id="20" name="Title 1">
            <a:extLst>
              <a:ext uri="{FF2B5EF4-FFF2-40B4-BE49-F238E27FC236}">
                <a16:creationId xmlns:a16="http://schemas.microsoft.com/office/drawing/2014/main" id="{39CD080F-A14C-46B0-9384-2EB0163A18D6}"/>
              </a:ext>
            </a:extLst>
          </p:cNvPr>
          <p:cNvSpPr txBox="1">
            <a:spLocks/>
          </p:cNvSpPr>
          <p:nvPr/>
        </p:nvSpPr>
        <p:spPr>
          <a:xfrm>
            <a:off x="2657070" y="136525"/>
            <a:ext cx="10055629" cy="1044065"/>
          </a:xfrm>
          <a:prstGeom prst="rect">
            <a:avLst/>
          </a:prstGeom>
        </p:spPr>
        <p:txBody>
          <a:bodyPr vert="horz" lIns="91440" tIns="45720" rIns="91440" bIns="45720" anchor="ctr" anchorCtr="0">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chemeClr val="accent2">
                    <a:lumMod val="75000"/>
                  </a:schemeClr>
                </a:solidFill>
                <a:latin typeface="+mn-lt"/>
              </a:rPr>
              <a:t>Advantages of using the</a:t>
            </a:r>
          </a:p>
          <a:p>
            <a:pPr>
              <a:lnSpc>
                <a:spcPct val="100000"/>
              </a:lnSpc>
            </a:pPr>
            <a:r>
              <a:rPr lang="en-US" sz="5200" b="1" dirty="0">
                <a:solidFill>
                  <a:schemeClr val="accent2">
                    <a:lumMod val="75000"/>
                  </a:schemeClr>
                </a:solidFill>
                <a:latin typeface="+mn-lt"/>
              </a:rPr>
              <a:t>Misconduct Reporting Portal</a:t>
            </a:r>
            <a:endParaRPr lang="en-US" sz="5200" b="1" dirty="0">
              <a:solidFill>
                <a:schemeClr val="accent2">
                  <a:lumMod val="75000"/>
                </a:schemeClr>
              </a:solidFill>
            </a:endParaRPr>
          </a:p>
        </p:txBody>
      </p:sp>
      <p:sp>
        <p:nvSpPr>
          <p:cNvPr id="8" name="Rectangle: Rounded Corners 7">
            <a:extLst>
              <a:ext uri="{FF2B5EF4-FFF2-40B4-BE49-F238E27FC236}">
                <a16:creationId xmlns:a16="http://schemas.microsoft.com/office/drawing/2014/main" id="{F607803D-6C69-4A99-8898-6205149BC3CF}"/>
              </a:ext>
            </a:extLst>
          </p:cNvPr>
          <p:cNvSpPr/>
          <p:nvPr/>
        </p:nvSpPr>
        <p:spPr>
          <a:xfrm>
            <a:off x="922084" y="1327305"/>
            <a:ext cx="9291062" cy="5055117"/>
          </a:xfrm>
          <a:prstGeom prst="roundRect">
            <a:avLst>
              <a:gd name="adj" fmla="val 3976"/>
            </a:avLst>
          </a:prstGeom>
          <a:solidFill>
            <a:schemeClr val="accent2">
              <a:lumMod val="75000"/>
            </a:schemeClr>
          </a:solidFill>
          <a:ln>
            <a:solidFill>
              <a:srgbClr val="3D89C7"/>
            </a:solidFill>
          </a:ln>
        </p:spPr>
        <p:txBody>
          <a:bodyPr vert="horz" wrap="square" lIns="91440" tIns="45720" rIns="91440" bIns="45720" anchor="ctr" anchorCtr="0">
            <a:normAutofit/>
          </a:bodyPr>
          <a:lstStyle/>
          <a:p>
            <a:pPr marL="457200" lvl="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000" dirty="0">
                <a:solidFill>
                  <a:schemeClr val="bg1"/>
                </a:solidFill>
              </a:rPr>
              <a:t>Ease of Use/Accessibility</a:t>
            </a:r>
          </a:p>
          <a:p>
            <a:r>
              <a:rPr lang="en-US" sz="3000" dirty="0">
                <a:solidFill>
                  <a:schemeClr val="bg1"/>
                </a:solidFill>
              </a:rPr>
              <a:t>               -Portal outlines the required information needed</a:t>
            </a:r>
          </a:p>
          <a:p>
            <a:r>
              <a:rPr lang="en-US" sz="3000" dirty="0">
                <a:solidFill>
                  <a:schemeClr val="bg1"/>
                </a:solidFill>
              </a:rPr>
              <a:t>               -No need to change current structure of reports</a:t>
            </a:r>
          </a:p>
          <a:p>
            <a:endParaRPr lang="en-US" sz="3000" dirty="0">
              <a:solidFill>
                <a:schemeClr val="bg1"/>
              </a:solidFill>
              <a:highlight>
                <a:srgbClr val="2F5CAC"/>
              </a:highlight>
            </a:endParaRPr>
          </a:p>
          <a:p>
            <a:pPr marL="457200" indent="-457200">
              <a:buFont typeface="Arial" panose="020B0604020202020204" pitchFamily="34" charset="0"/>
              <a:buChar char="•"/>
            </a:pPr>
            <a:r>
              <a:rPr lang="en-US" sz="3000" dirty="0">
                <a:solidFill>
                  <a:schemeClr val="bg1"/>
                </a:solidFill>
              </a:rPr>
              <a:t>Confirmation Email Generated Upon Submission</a:t>
            </a:r>
          </a:p>
          <a:p>
            <a:pPr marL="457200" indent="-457200">
              <a:buFont typeface="Arial" panose="020B0604020202020204" pitchFamily="34" charset="0"/>
              <a:buChar char="•"/>
            </a:pPr>
            <a:endParaRPr lang="en-US" sz="3000" dirty="0">
              <a:solidFill>
                <a:schemeClr val="bg1"/>
              </a:solidFill>
            </a:endParaRPr>
          </a:p>
          <a:p>
            <a:pPr marL="457200" indent="-457200">
              <a:buFont typeface="Arial" panose="020B0604020202020204" pitchFamily="34" charset="0"/>
              <a:buChar char="•"/>
            </a:pPr>
            <a:r>
              <a:rPr lang="en-US" sz="3000" dirty="0">
                <a:solidFill>
                  <a:schemeClr val="bg1"/>
                </a:solidFill>
              </a:rPr>
              <a:t>Cost Effective &amp; Efficient</a:t>
            </a:r>
          </a:p>
          <a:p>
            <a:r>
              <a:rPr lang="en-US" sz="3000" dirty="0">
                <a:solidFill>
                  <a:schemeClr val="bg1"/>
                </a:solidFill>
              </a:rPr>
              <a:t>               -Alleviates cost of postage/certified mail </a:t>
            </a:r>
          </a:p>
          <a:p>
            <a:r>
              <a:rPr lang="en-US" sz="3000" dirty="0">
                <a:solidFill>
                  <a:schemeClr val="bg1"/>
                </a:solidFill>
              </a:rPr>
              <a:t>               -Reports received in real time by TEA</a:t>
            </a:r>
          </a:p>
          <a:p>
            <a:pPr lvl="0"/>
            <a:endParaRPr lang="en-US" sz="3200" dirty="0">
              <a:solidFill>
                <a:schemeClr val="bg1"/>
              </a:solidFill>
            </a:endParaRPr>
          </a:p>
          <a:p>
            <a:pPr lvl="0"/>
            <a:endParaRPr lang="en-US" sz="3200"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D1287C83-55AA-4021-9FAD-237614519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902" y="5350068"/>
            <a:ext cx="970413" cy="1032354"/>
          </a:xfrm>
          <a:prstGeom prst="rect">
            <a:avLst/>
          </a:prstGeom>
        </p:spPr>
      </p:pic>
    </p:spTree>
    <p:extLst>
      <p:ext uri="{BB962C8B-B14F-4D97-AF65-F5344CB8AC3E}">
        <p14:creationId xmlns:p14="http://schemas.microsoft.com/office/powerpoint/2010/main" val="2676026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7781-31D8-465E-8E01-B533CC704693}"/>
              </a:ext>
            </a:extLst>
          </p:cNvPr>
          <p:cNvSpPr>
            <a:spLocks noGrp="1"/>
          </p:cNvSpPr>
          <p:nvPr>
            <p:ph type="title"/>
          </p:nvPr>
        </p:nvSpPr>
        <p:spPr>
          <a:xfrm>
            <a:off x="1755913" y="323464"/>
            <a:ext cx="9597887" cy="710206"/>
          </a:xfrm>
        </p:spPr>
        <p:txBody>
          <a:bodyPr>
            <a:normAutofit/>
          </a:bodyPr>
          <a:lstStyle/>
          <a:p>
            <a:r>
              <a:rPr lang="en-US" dirty="0"/>
              <a:t>Frequently Asked Question</a:t>
            </a:r>
            <a:endParaRPr lang="en-US" dirty="0">
              <a:solidFill>
                <a:schemeClr val="tx1"/>
              </a:solidFill>
            </a:endParaRPr>
          </a:p>
        </p:txBody>
      </p:sp>
      <p:sp>
        <p:nvSpPr>
          <p:cNvPr id="3" name="Slide Number Placeholder 2">
            <a:extLst>
              <a:ext uri="{FF2B5EF4-FFF2-40B4-BE49-F238E27FC236}">
                <a16:creationId xmlns:a16="http://schemas.microsoft.com/office/drawing/2014/main" id="{551BBF59-0012-4881-B424-CE6AB48D3F6F}"/>
              </a:ext>
            </a:extLst>
          </p:cNvPr>
          <p:cNvSpPr>
            <a:spLocks noGrp="1"/>
          </p:cNvSpPr>
          <p:nvPr>
            <p:ph type="sldNum" sz="quarter" idx="12"/>
          </p:nvPr>
        </p:nvSpPr>
        <p:spPr>
          <a:xfrm>
            <a:off x="8610600" y="6098443"/>
            <a:ext cx="2743200" cy="192338"/>
          </a:xfrm>
        </p:spPr>
        <p:txBody>
          <a:bodyPr/>
          <a:lstStyle/>
          <a:p>
            <a:fld id="{0088AB57-2DBE-44A3-AE96-942C49E954BF}" type="slidenum">
              <a:rPr lang="en-US" smtClean="0"/>
              <a:t>27</a:t>
            </a:fld>
            <a:endParaRPr lang="en-US" dirty="0"/>
          </a:p>
        </p:txBody>
      </p:sp>
      <p:sp>
        <p:nvSpPr>
          <p:cNvPr id="5" name="Rectangle 4">
            <a:extLst>
              <a:ext uri="{FF2B5EF4-FFF2-40B4-BE49-F238E27FC236}">
                <a16:creationId xmlns:a16="http://schemas.microsoft.com/office/drawing/2014/main" id="{0CD2E1BE-3D46-4ABE-852B-F34AA82CB74D}"/>
              </a:ext>
            </a:extLst>
          </p:cNvPr>
          <p:cNvSpPr/>
          <p:nvPr/>
        </p:nvSpPr>
        <p:spPr>
          <a:xfrm>
            <a:off x="2338936" y="2449513"/>
            <a:ext cx="9047977" cy="2080686"/>
          </a:xfrm>
          <a:prstGeom prst="rect">
            <a:avLst/>
          </a:prstGeom>
          <a:solidFill>
            <a:schemeClr val="accent6">
              <a:lumMod val="20000"/>
              <a:lumOff val="80000"/>
              <a:alpha val="3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6888" lvl="0">
              <a:defRPr/>
            </a:pPr>
            <a:r>
              <a:rPr lang="en-US" sz="2000" dirty="0">
                <a:solidFill>
                  <a:schemeClr val="accent6">
                    <a:lumMod val="50000"/>
                  </a:schemeClr>
                </a:solidFill>
                <a:latin typeface="+mj-lt"/>
              </a:rPr>
              <a:t>The law now requires some reports of misconduct to be submitted to the Commissioner and others to be reported to the SBEC. To simplify the reporting process, schools should send all reports to the TEA Division of Educator Investigations. Reports can be sent by mail, fax, or through the Internet portal. The division’s contact information can be found on the TEA website. Please do not submit reports through email. </a:t>
            </a:r>
          </a:p>
        </p:txBody>
      </p:sp>
      <p:sp>
        <p:nvSpPr>
          <p:cNvPr id="8" name="Rectangle 7">
            <a:extLst>
              <a:ext uri="{FF2B5EF4-FFF2-40B4-BE49-F238E27FC236}">
                <a16:creationId xmlns:a16="http://schemas.microsoft.com/office/drawing/2014/main" id="{FC56EECB-F3F0-4EDD-B0F2-C03AA2844EC9}"/>
              </a:ext>
            </a:extLst>
          </p:cNvPr>
          <p:cNvSpPr/>
          <p:nvPr/>
        </p:nvSpPr>
        <p:spPr>
          <a:xfrm>
            <a:off x="2338937" y="1437862"/>
            <a:ext cx="9047977" cy="835765"/>
          </a:xfrm>
          <a:prstGeom prst="rect">
            <a:avLst/>
          </a:prstGeom>
          <a:solidFill>
            <a:srgbClr val="7030A0">
              <a:alpha val="10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6888" lvl="0">
              <a:defRPr/>
            </a:pPr>
            <a:r>
              <a:rPr lang="en-US" sz="2200" b="1" dirty="0">
                <a:solidFill>
                  <a:srgbClr val="7030A0"/>
                </a:solidFill>
              </a:rPr>
              <a:t>Where should schools send reports of misconduct?</a:t>
            </a:r>
            <a:endParaRPr lang="en-US" sz="2200" b="1" dirty="0">
              <a:solidFill>
                <a:srgbClr val="7030A0"/>
              </a:solidFill>
              <a:cs typeface="Calibri" panose="020F0502020204030204" pitchFamily="34" charset="0"/>
            </a:endParaRPr>
          </a:p>
        </p:txBody>
      </p:sp>
      <p:sp>
        <p:nvSpPr>
          <p:cNvPr id="6" name="Rectangle 5">
            <a:extLst>
              <a:ext uri="{FF2B5EF4-FFF2-40B4-BE49-F238E27FC236}">
                <a16:creationId xmlns:a16="http://schemas.microsoft.com/office/drawing/2014/main" id="{B912FA0C-4141-E641-984E-B6DA64B0B416}"/>
              </a:ext>
            </a:extLst>
          </p:cNvPr>
          <p:cNvSpPr/>
          <p:nvPr/>
        </p:nvSpPr>
        <p:spPr>
          <a:xfrm>
            <a:off x="805086" y="1437862"/>
            <a:ext cx="1446501" cy="835765"/>
          </a:xfrm>
          <a:prstGeom prst="rect">
            <a:avLst/>
          </a:prstGeom>
          <a:solidFill>
            <a:srgbClr val="7030A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C5D04647-0C82-134C-936F-6DB32D78D3F0}"/>
              </a:ext>
            </a:extLst>
          </p:cNvPr>
          <p:cNvSpPr/>
          <p:nvPr/>
        </p:nvSpPr>
        <p:spPr>
          <a:xfrm>
            <a:off x="766584" y="2449513"/>
            <a:ext cx="1572353" cy="2080686"/>
          </a:xfrm>
          <a:prstGeom prst="rect">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Answer</a:t>
            </a:r>
          </a:p>
        </p:txBody>
      </p:sp>
      <p:pic>
        <p:nvPicPr>
          <p:cNvPr id="9" name="Graphic 8" descr="Group brainstorm">
            <a:extLst>
              <a:ext uri="{FF2B5EF4-FFF2-40B4-BE49-F238E27FC236}">
                <a16:creationId xmlns:a16="http://schemas.microsoft.com/office/drawing/2014/main" id="{E806F70A-3207-324F-8D36-604C6CD0BD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3835" y="2899254"/>
            <a:ext cx="754692" cy="754692"/>
          </a:xfrm>
          <a:prstGeom prst="rect">
            <a:avLst/>
          </a:prstGeom>
        </p:spPr>
      </p:pic>
      <p:pic>
        <p:nvPicPr>
          <p:cNvPr id="11" name="Graphic 10" descr="Customer review">
            <a:extLst>
              <a:ext uri="{FF2B5EF4-FFF2-40B4-BE49-F238E27FC236}">
                <a16:creationId xmlns:a16="http://schemas.microsoft.com/office/drawing/2014/main" id="{22AC00DB-B3BB-0645-B559-FC255241D4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7554" y="1450858"/>
            <a:ext cx="670573" cy="670573"/>
          </a:xfrm>
          <a:prstGeom prst="rect">
            <a:avLst/>
          </a:prstGeom>
        </p:spPr>
      </p:pic>
      <p:sp>
        <p:nvSpPr>
          <p:cNvPr id="10" name="Rectangle 9">
            <a:extLst>
              <a:ext uri="{FF2B5EF4-FFF2-40B4-BE49-F238E27FC236}">
                <a16:creationId xmlns:a16="http://schemas.microsoft.com/office/drawing/2014/main" id="{D692C848-FF06-2543-BC27-FCB0C5F716BA}"/>
              </a:ext>
            </a:extLst>
          </p:cNvPr>
          <p:cNvSpPr/>
          <p:nvPr/>
        </p:nvSpPr>
        <p:spPr>
          <a:xfrm>
            <a:off x="2338937" y="4658784"/>
            <a:ext cx="9047977" cy="1569925"/>
          </a:xfrm>
          <a:prstGeom prst="rect">
            <a:avLst/>
          </a:prstGeom>
          <a:solidFill>
            <a:schemeClr val="accent1">
              <a:alpha val="1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6888" lvl="0">
              <a:defRPr/>
            </a:pPr>
            <a:r>
              <a:rPr lang="en-US" sz="2000" dirty="0">
                <a:solidFill>
                  <a:schemeClr val="accent1">
                    <a:lumMod val="75000"/>
                  </a:schemeClr>
                </a:solidFill>
                <a:latin typeface="+mj-lt"/>
              </a:rPr>
              <a:t>The internet reporting portal serves as the most confidential and expedient method for sending reports. Additionally, the portal creates a digital record to prove that a school sent the information. </a:t>
            </a:r>
          </a:p>
        </p:txBody>
      </p:sp>
      <p:sp>
        <p:nvSpPr>
          <p:cNvPr id="12" name="Rectangle 11">
            <a:extLst>
              <a:ext uri="{FF2B5EF4-FFF2-40B4-BE49-F238E27FC236}">
                <a16:creationId xmlns:a16="http://schemas.microsoft.com/office/drawing/2014/main" id="{53516C6B-4196-0D45-961A-5215C0CE55E4}"/>
              </a:ext>
            </a:extLst>
          </p:cNvPr>
          <p:cNvSpPr/>
          <p:nvPr/>
        </p:nvSpPr>
        <p:spPr>
          <a:xfrm>
            <a:off x="766584" y="4658785"/>
            <a:ext cx="1572353" cy="1569924"/>
          </a:xfrm>
          <a:prstGeom prst="rect">
            <a:avLst/>
          </a:prstGeom>
          <a:solidFill>
            <a:schemeClr val="accent1">
              <a:lumMod val="75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Key Takeaway</a:t>
            </a:r>
          </a:p>
        </p:txBody>
      </p:sp>
      <p:pic>
        <p:nvPicPr>
          <p:cNvPr id="14" name="Graphic 13" descr="Lightbulb and gear">
            <a:extLst>
              <a:ext uri="{FF2B5EF4-FFF2-40B4-BE49-F238E27FC236}">
                <a16:creationId xmlns:a16="http://schemas.microsoft.com/office/drawing/2014/main" id="{D2CFDDE5-C5AA-D642-BA7D-401D22C259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2062" y="4899886"/>
            <a:ext cx="658239" cy="658239"/>
          </a:xfrm>
          <a:prstGeom prst="rect">
            <a:avLst/>
          </a:prstGeom>
        </p:spPr>
      </p:pic>
      <p:sp>
        <p:nvSpPr>
          <p:cNvPr id="4" name="TextBox 3">
            <a:extLst>
              <a:ext uri="{FF2B5EF4-FFF2-40B4-BE49-F238E27FC236}">
                <a16:creationId xmlns:a16="http://schemas.microsoft.com/office/drawing/2014/main" id="{5629D97E-91DB-43F0-B55A-D1F512E4DAD4}"/>
              </a:ext>
            </a:extLst>
          </p:cNvPr>
          <p:cNvSpPr txBox="1"/>
          <p:nvPr/>
        </p:nvSpPr>
        <p:spPr>
          <a:xfrm>
            <a:off x="1074184" y="1973742"/>
            <a:ext cx="1093706"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Question</a:t>
            </a:r>
            <a:endParaRPr lang="en-US" dirty="0"/>
          </a:p>
        </p:txBody>
      </p:sp>
      <p:sp>
        <p:nvSpPr>
          <p:cNvPr id="15" name="Slide Number Placeholder 2">
            <a:extLst>
              <a:ext uri="{FF2B5EF4-FFF2-40B4-BE49-F238E27FC236}">
                <a16:creationId xmlns:a16="http://schemas.microsoft.com/office/drawing/2014/main" id="{3ADDB738-C0FA-4BFA-AFD1-9A2AFE6C371B}"/>
              </a:ext>
            </a:extLst>
          </p:cNvPr>
          <p:cNvSpPr txBox="1">
            <a:spLocks/>
          </p:cNvSpPr>
          <p:nvPr/>
        </p:nvSpPr>
        <p:spPr>
          <a:xfrm>
            <a:off x="8610600" y="6497053"/>
            <a:ext cx="2743200" cy="224422"/>
          </a:xfrm>
          <a:prstGeom prst="rect">
            <a:avLst/>
          </a:prstGeom>
        </p:spPr>
        <p:txBody>
          <a:bodyPr vert="horz" lIns="91440" tIns="45720" rIns="91440" bIns="45720" rtlCol="0" anchor="ctr">
            <a:normAutofit fontScale="70000" lnSpcReduction="2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fld id="{0088AB57-2DBE-44A3-AE96-942C49E954BF}" type="slidenum">
              <a:rPr lang="en-US" smtClean="0"/>
              <a:pPr>
                <a:lnSpc>
                  <a:spcPct val="120000"/>
                </a:lnSpc>
              </a:pPr>
              <a:t>27</a:t>
            </a:fld>
            <a:endParaRPr lang="en-US" dirty="0"/>
          </a:p>
        </p:txBody>
      </p:sp>
      <p:pic>
        <p:nvPicPr>
          <p:cNvPr id="16" name="Picture 15" descr="A close up of a sign&#10;&#10;Description automatically generated">
            <a:extLst>
              <a:ext uri="{FF2B5EF4-FFF2-40B4-BE49-F238E27FC236}">
                <a16:creationId xmlns:a16="http://schemas.microsoft.com/office/drawing/2014/main" id="{3FB70B67-2BFC-4369-92CD-9FEC35A5AD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72781" y="38513"/>
            <a:ext cx="1169347" cy="1169347"/>
          </a:xfrm>
          <a:prstGeom prst="rect">
            <a:avLst/>
          </a:prstGeom>
        </p:spPr>
      </p:pic>
    </p:spTree>
    <p:extLst>
      <p:ext uri="{BB962C8B-B14F-4D97-AF65-F5344CB8AC3E}">
        <p14:creationId xmlns:p14="http://schemas.microsoft.com/office/powerpoint/2010/main" val="490563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088AB57-2DBE-44A3-AE96-942C49E954BF}" type="slidenum">
              <a:rPr lang="en-US" smtClean="0"/>
              <a:pPr/>
              <a:t>28</a:t>
            </a:fld>
            <a:endParaRPr lang="en-US" dirty="0"/>
          </a:p>
        </p:txBody>
      </p:sp>
      <p:sp>
        <p:nvSpPr>
          <p:cNvPr id="5" name="Title 1">
            <a:extLst>
              <a:ext uri="{FF2B5EF4-FFF2-40B4-BE49-F238E27FC236}">
                <a16:creationId xmlns:a16="http://schemas.microsoft.com/office/drawing/2014/main" id="{DBDEA2B1-E3A1-48FF-BA82-01B87FBACF57}"/>
              </a:ext>
            </a:extLst>
          </p:cNvPr>
          <p:cNvSpPr txBox="1">
            <a:spLocks/>
          </p:cNvSpPr>
          <p:nvPr/>
        </p:nvSpPr>
        <p:spPr>
          <a:xfrm>
            <a:off x="2605210" y="231434"/>
            <a:ext cx="6429062" cy="902053"/>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dirty="0">
                <a:solidFill>
                  <a:srgbClr val="3D89C7"/>
                </a:solidFill>
                <a:latin typeface="+mn-lt"/>
              </a:rPr>
              <a:t>Questions</a:t>
            </a:r>
            <a:endParaRPr lang="en-US" sz="4000" b="1" dirty="0">
              <a:solidFill>
                <a:schemeClr val="accent1">
                  <a:lumMod val="50000"/>
                </a:schemeClr>
              </a:solidFill>
            </a:endParaRPr>
          </a:p>
        </p:txBody>
      </p:sp>
      <p:pic>
        <p:nvPicPr>
          <p:cNvPr id="6" name="Content Placeholder 5">
            <a:extLst>
              <a:ext uri="{FF2B5EF4-FFF2-40B4-BE49-F238E27FC236}">
                <a16:creationId xmlns:a16="http://schemas.microsoft.com/office/drawing/2014/main" id="{C05ECDEA-CA7B-4785-B49B-C0454C90D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286" y="1522388"/>
            <a:ext cx="7149157" cy="4768489"/>
          </a:xfrm>
          <a:prstGeom prst="rect">
            <a:avLst/>
          </a:prstGeom>
        </p:spPr>
      </p:pic>
    </p:spTree>
    <p:extLst>
      <p:ext uri="{BB962C8B-B14F-4D97-AF65-F5344CB8AC3E}">
        <p14:creationId xmlns:p14="http://schemas.microsoft.com/office/powerpoint/2010/main" val="409968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980" y="1751739"/>
            <a:ext cx="8131719" cy="3785461"/>
          </a:xfrm>
        </p:spPr>
        <p:txBody>
          <a:bodyPr>
            <a:normAutofit/>
          </a:bodyPr>
          <a:lstStyle/>
          <a:p>
            <a:r>
              <a:rPr lang="en-US" dirty="0">
                <a:solidFill>
                  <a:schemeClr val="accent4">
                    <a:lumMod val="20000"/>
                    <a:lumOff val="80000"/>
                  </a:schemeClr>
                </a:solidFill>
              </a:rPr>
              <a:t>Reporting Requirements and School Obligations</a:t>
            </a:r>
          </a:p>
        </p:txBody>
      </p:sp>
      <p:sp>
        <p:nvSpPr>
          <p:cNvPr id="3" name="Slide Number Placeholder 2"/>
          <p:cNvSpPr>
            <a:spLocks noGrp="1"/>
          </p:cNvSpPr>
          <p:nvPr>
            <p:ph type="sldNum" sz="quarter" idx="12"/>
          </p:nvPr>
        </p:nvSpPr>
        <p:spPr/>
        <p:txBody>
          <a:bodyPr/>
          <a:lstStyle/>
          <a:p>
            <a:fld id="{0088AB57-2DBE-44A3-AE96-942C49E954BF}" type="slidenum">
              <a:rPr lang="en-US" smtClean="0"/>
              <a:pPr/>
              <a:t>29</a:t>
            </a:fld>
            <a:endParaRPr lang="en-US"/>
          </a:p>
        </p:txBody>
      </p:sp>
      <p:pic>
        <p:nvPicPr>
          <p:cNvPr id="4" name="Picture 3" descr="A picture containing fence&#10;&#10;Description automatically generated">
            <a:extLst>
              <a:ext uri="{FF2B5EF4-FFF2-40B4-BE49-F238E27FC236}">
                <a16:creationId xmlns:a16="http://schemas.microsoft.com/office/drawing/2014/main" id="{FB2C16A9-80D3-4A4F-82A3-7BCAACBAB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0" y="136525"/>
            <a:ext cx="792322" cy="1045066"/>
          </a:xfrm>
          <a:prstGeom prst="rect">
            <a:avLst/>
          </a:prstGeom>
        </p:spPr>
      </p:pic>
    </p:spTree>
    <p:extLst>
      <p:ext uri="{BB962C8B-B14F-4D97-AF65-F5344CB8AC3E}">
        <p14:creationId xmlns:p14="http://schemas.microsoft.com/office/powerpoint/2010/main" val="69675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688" y="1751739"/>
            <a:ext cx="8605011" cy="3785461"/>
          </a:xfrm>
        </p:spPr>
        <p:txBody>
          <a:bodyPr>
            <a:normAutofit/>
          </a:bodyPr>
          <a:lstStyle/>
          <a:p>
            <a:r>
              <a:rPr lang="en-US" dirty="0">
                <a:solidFill>
                  <a:schemeClr val="accent4">
                    <a:lumMod val="20000"/>
                    <a:lumOff val="80000"/>
                  </a:schemeClr>
                </a:solidFill>
              </a:rPr>
              <a:t>Do Not Hire Registry</a:t>
            </a:r>
          </a:p>
        </p:txBody>
      </p:sp>
      <p:sp>
        <p:nvSpPr>
          <p:cNvPr id="3" name="Slide Number Placeholder 2"/>
          <p:cNvSpPr>
            <a:spLocks noGrp="1"/>
          </p:cNvSpPr>
          <p:nvPr>
            <p:ph type="sldNum" sz="quarter" idx="12"/>
          </p:nvPr>
        </p:nvSpPr>
        <p:spPr/>
        <p:txBody>
          <a:bodyPr/>
          <a:lstStyle/>
          <a:p>
            <a:fld id="{0088AB57-2DBE-44A3-AE96-942C49E954BF}" type="slidenum">
              <a:rPr lang="en-US" smtClean="0"/>
              <a:pPr/>
              <a:t>3</a:t>
            </a:fld>
            <a:endParaRPr lang="en-US" dirty="0"/>
          </a:p>
        </p:txBody>
      </p:sp>
    </p:spTree>
    <p:extLst>
      <p:ext uri="{BB962C8B-B14F-4D97-AF65-F5344CB8AC3E}">
        <p14:creationId xmlns:p14="http://schemas.microsoft.com/office/powerpoint/2010/main" val="1877092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a:xfrm>
            <a:off x="8601075" y="6519612"/>
            <a:ext cx="2739036" cy="237548"/>
          </a:xfrm>
        </p:spPr>
        <p:txBody>
          <a:bodyPr vert="horz" lIns="91440" tIns="45720" rIns="91440" bIns="45720" anchor="ctr" anchorCtr="0">
            <a:normAutofit fontScale="77500" lnSpcReduction="20000"/>
          </a:bodyPr>
          <a:lstStyle/>
          <a:p>
            <a:pPr>
              <a:lnSpc>
                <a:spcPct val="120000"/>
              </a:lnSpc>
            </a:pPr>
            <a:fld id="{0088AB57-2DBE-44A3-AE96-942C49E954BF}" type="slidenum">
              <a:rPr lang="en-US" smtClean="0"/>
              <a:pPr>
                <a:lnSpc>
                  <a:spcPct val="120000"/>
                </a:lnSpc>
              </a:pPr>
              <a:t>30</a:t>
            </a:fld>
            <a:endParaRPr lang="en-US"/>
          </a:p>
        </p:txBody>
      </p:sp>
      <p:graphicFrame>
        <p:nvGraphicFramePr>
          <p:cNvPr id="4" name="Table 3">
            <a:extLst>
              <a:ext uri="{FF2B5EF4-FFF2-40B4-BE49-F238E27FC236}">
                <a16:creationId xmlns:a16="http://schemas.microsoft.com/office/drawing/2014/main" id="{13690FBC-36E1-48CB-A730-66A587A8C1D7}"/>
              </a:ext>
            </a:extLst>
          </p:cNvPr>
          <p:cNvGraphicFramePr>
            <a:graphicFrameLocks noGrp="1"/>
          </p:cNvGraphicFramePr>
          <p:nvPr/>
        </p:nvGraphicFramePr>
        <p:xfrm>
          <a:off x="1001487" y="1192393"/>
          <a:ext cx="10338625" cy="5061981"/>
        </p:xfrm>
        <a:graphic>
          <a:graphicData uri="http://schemas.openxmlformats.org/drawingml/2006/table">
            <a:tbl>
              <a:tblPr firstRow="1" bandRow="1">
                <a:tableStyleId>{5C22544A-7EE6-4342-B048-85BDC9FD1C3A}</a:tableStyleId>
              </a:tblPr>
              <a:tblGrid>
                <a:gridCol w="1024243">
                  <a:extLst>
                    <a:ext uri="{9D8B030D-6E8A-4147-A177-3AD203B41FA5}">
                      <a16:colId xmlns:a16="http://schemas.microsoft.com/office/drawing/2014/main" val="516817243"/>
                    </a:ext>
                  </a:extLst>
                </a:gridCol>
                <a:gridCol w="4713302">
                  <a:extLst>
                    <a:ext uri="{9D8B030D-6E8A-4147-A177-3AD203B41FA5}">
                      <a16:colId xmlns:a16="http://schemas.microsoft.com/office/drawing/2014/main" val="1984635738"/>
                    </a:ext>
                  </a:extLst>
                </a:gridCol>
                <a:gridCol w="4601080">
                  <a:extLst>
                    <a:ext uri="{9D8B030D-6E8A-4147-A177-3AD203B41FA5}">
                      <a16:colId xmlns:a16="http://schemas.microsoft.com/office/drawing/2014/main" val="2106641491"/>
                    </a:ext>
                  </a:extLst>
                </a:gridCol>
              </a:tblGrid>
              <a:tr h="556690">
                <a:tc>
                  <a:txBody>
                    <a:bodyPr/>
                    <a:lstStyle/>
                    <a:p>
                      <a:endParaRPr lang="en-US" sz="200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Certified Educators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Non-certified Educators and Employees</a:t>
                      </a:r>
                    </a:p>
                  </a:txBody>
                  <a:tcPr anchor="ctr"/>
                </a:tc>
                <a:extLst>
                  <a:ext uri="{0D108BD9-81ED-4DB2-BD59-A6C34878D82A}">
                    <a16:rowId xmlns:a16="http://schemas.microsoft.com/office/drawing/2014/main" val="527629450"/>
                  </a:ext>
                </a:extLst>
              </a:tr>
              <a:tr h="1017563">
                <a:tc rowSpan="2">
                  <a:txBody>
                    <a:bodyPr/>
                    <a:lstStyle/>
                    <a:p>
                      <a:pPr marL="0" marR="0" lvl="1" indent="0" algn="l" defTabSz="914400" rtl="0" eaLnBrk="1" fontAlgn="auto" latinLnBrk="0" hangingPunct="1">
                        <a:lnSpc>
                          <a:spcPct val="100000"/>
                        </a:lnSpc>
                        <a:spcBef>
                          <a:spcPts val="0"/>
                        </a:spcBef>
                        <a:spcAft>
                          <a:spcPts val="1200"/>
                        </a:spcAft>
                        <a:buClr>
                          <a:srgbClr val="0070C0"/>
                        </a:buClr>
                        <a:buSzTx/>
                        <a:buFont typeface="Wingdings" panose="05000000000000000000" pitchFamily="2" charset="2"/>
                        <a:buNone/>
                        <a:tabLst/>
                        <a:defRPr/>
                      </a:pPr>
                      <a:r>
                        <a:rPr lang="en-US" sz="2000"/>
                        <a:t>What to report:</a:t>
                      </a:r>
                    </a:p>
                    <a:p>
                      <a:pPr marL="285750" lvl="1" indent="-285750">
                        <a:spcAft>
                          <a:spcPts val="1200"/>
                        </a:spcAft>
                        <a:buClr>
                          <a:srgbClr val="0070C0"/>
                        </a:buClr>
                        <a:buFont typeface="Wingdings" panose="05000000000000000000" pitchFamily="2" charset="2"/>
                        <a:buChar char="ü"/>
                        <a:defRPr/>
                      </a:pPr>
                      <a:endParaRPr lang="en-US" sz="2000"/>
                    </a:p>
                  </a:txBody>
                  <a:tcPr anchor="ctr"/>
                </a:tc>
                <a:tc gridSpan="2">
                  <a:txBody>
                    <a:bodyPr/>
                    <a:lstStyle/>
                    <a:p>
                      <a:pPr marL="285750" lvl="1" indent="-285750">
                        <a:spcAft>
                          <a:spcPts val="1200"/>
                        </a:spcAft>
                        <a:buClr>
                          <a:srgbClr val="0070C0"/>
                        </a:buClr>
                        <a:buFont typeface="Wingdings" panose="05000000000000000000" pitchFamily="2" charset="2"/>
                        <a:buChar char="ü"/>
                        <a:defRPr/>
                      </a:pPr>
                      <a:r>
                        <a:rPr lang="en-US" sz="2000" dirty="0"/>
                        <a:t>Abused or otherwise committed an unlawful act with a student or minor</a:t>
                      </a:r>
                    </a:p>
                    <a:p>
                      <a:pPr marL="285750" lvl="1" indent="-285750">
                        <a:spcAft>
                          <a:spcPts val="1200"/>
                        </a:spcAft>
                        <a:buClr>
                          <a:srgbClr val="0070C0"/>
                        </a:buClr>
                        <a:buFont typeface="Wingdings" panose="05000000000000000000" pitchFamily="2" charset="2"/>
                        <a:buChar char="ü"/>
                        <a:defRPr/>
                      </a:pPr>
                      <a:r>
                        <a:rPr lang="en-US" sz="2000" dirty="0"/>
                        <a:t>Was involved in a romantic relationship with or solicited or engaged in sexual contact with a student or minor</a:t>
                      </a:r>
                    </a:p>
                  </a:txBody>
                  <a:tcPr anchor="ctr"/>
                </a:tc>
                <a:tc hMerge="1">
                  <a:txBody>
                    <a:bodyPr/>
                    <a:lstStyle/>
                    <a:p>
                      <a:endParaRPr lang="en-US"/>
                    </a:p>
                  </a:txBody>
                  <a:tcPr/>
                </a:tc>
                <a:extLst>
                  <a:ext uri="{0D108BD9-81ED-4DB2-BD59-A6C34878D82A}">
                    <a16:rowId xmlns:a16="http://schemas.microsoft.com/office/drawing/2014/main" val="2432878159"/>
                  </a:ext>
                </a:extLst>
              </a:tr>
              <a:tr h="3347051">
                <a:tc vMerge="1">
                  <a:txBody>
                    <a:bodyPr/>
                    <a:lstStyle/>
                    <a:p>
                      <a:pPr marL="285750" marR="0" lvl="1" indent="-285750" algn="l" defTabSz="914400" rtl="0" eaLnBrk="1" fontAlgn="auto" latinLnBrk="0" hangingPunct="1">
                        <a:lnSpc>
                          <a:spcPct val="100000"/>
                        </a:lnSpc>
                        <a:spcBef>
                          <a:spcPts val="0"/>
                        </a:spcBef>
                        <a:spcAft>
                          <a:spcPts val="1200"/>
                        </a:spcAft>
                        <a:buClr>
                          <a:srgbClr val="0070C0"/>
                        </a:buClr>
                        <a:buSzTx/>
                        <a:buFont typeface="Wingdings" panose="05000000000000000000" pitchFamily="2" charset="2"/>
                        <a:buChar char="ü"/>
                        <a:tabLst/>
                        <a:defRPr/>
                      </a:pPr>
                      <a:endParaRPr lang="en-US" sz="2000"/>
                    </a:p>
                  </a:txBody>
                  <a:tcPr anchor="ctr"/>
                </a:tc>
                <a:tc>
                  <a:txBody>
                    <a:bodyPr/>
                    <a:lstStyle/>
                    <a:p>
                      <a:pPr marL="285750" marR="0" lvl="1" indent="-285750" algn="l" defTabSz="914400" rtl="0" eaLnBrk="1" fontAlgn="auto" latinLnBrk="0" hangingPunct="1">
                        <a:lnSpc>
                          <a:spcPct val="100000"/>
                        </a:lnSpc>
                        <a:spcBef>
                          <a:spcPts val="0"/>
                        </a:spcBef>
                        <a:spcAft>
                          <a:spcPts val="1200"/>
                        </a:spcAft>
                        <a:buClr>
                          <a:srgbClr val="0070C0"/>
                        </a:buClr>
                        <a:buSzTx/>
                        <a:buFont typeface="Wingdings" panose="05000000000000000000" pitchFamily="2" charset="2"/>
                        <a:buChar char="ü"/>
                        <a:tabLst/>
                        <a:defRPr/>
                      </a:pPr>
                      <a:r>
                        <a:rPr lang="en-US" sz="2000" dirty="0"/>
                        <a:t>Possessed, transferred, sold, or distributed a controlled substance</a:t>
                      </a:r>
                    </a:p>
                    <a:p>
                      <a:pPr marL="285750" lvl="1" indent="-285750">
                        <a:spcAft>
                          <a:spcPts val="1200"/>
                        </a:spcAft>
                        <a:buClr>
                          <a:srgbClr val="0070C0"/>
                        </a:buClr>
                        <a:buFont typeface="Wingdings" panose="05000000000000000000" pitchFamily="2" charset="2"/>
                        <a:buChar char="ü"/>
                        <a:defRPr/>
                      </a:pPr>
                      <a:r>
                        <a:rPr lang="en-US" sz="2000" dirty="0"/>
                        <a:t>Illegally transferred, appropriated, or expended school funds or property</a:t>
                      </a:r>
                    </a:p>
                    <a:p>
                      <a:pPr marL="285750" lvl="1" indent="-285750">
                        <a:spcAft>
                          <a:spcPts val="1200"/>
                        </a:spcAft>
                        <a:buClr>
                          <a:srgbClr val="0070C0"/>
                        </a:buClr>
                        <a:buFont typeface="Wingdings" panose="05000000000000000000" pitchFamily="2" charset="2"/>
                        <a:buChar char="ü"/>
                        <a:defRPr/>
                      </a:pPr>
                      <a:r>
                        <a:rPr lang="en-US" sz="2000" dirty="0"/>
                        <a:t>Attempted by fraudulent means to obtain or alter any certificate to gain employment or additional compensation</a:t>
                      </a:r>
                    </a:p>
                    <a:p>
                      <a:pPr marL="285750" lvl="1" indent="-285750">
                        <a:spcAft>
                          <a:spcPts val="1200"/>
                        </a:spcAft>
                        <a:buClr>
                          <a:srgbClr val="0070C0"/>
                        </a:buClr>
                        <a:buFont typeface="Wingdings" panose="05000000000000000000" pitchFamily="2" charset="2"/>
                        <a:buChar char="ü"/>
                        <a:defRPr/>
                      </a:pPr>
                      <a:r>
                        <a:rPr lang="en-US" sz="2000" dirty="0"/>
                        <a:t>Committed a criminal offense on school property or at a school-sponsored event</a:t>
                      </a:r>
                    </a:p>
                  </a:txBody>
                  <a:tcPr anchor="ctr"/>
                </a:tc>
                <a:tc>
                  <a:txBody>
                    <a:bodyPr/>
                    <a:lstStyle/>
                    <a:p>
                      <a:pPr marL="285750" lvl="1" indent="-285750">
                        <a:spcAft>
                          <a:spcPts val="1200"/>
                        </a:spcAft>
                        <a:buClr>
                          <a:srgbClr val="0070C0"/>
                        </a:buClr>
                        <a:buFont typeface="Wingdings" panose="05000000000000000000" pitchFamily="2" charset="2"/>
                        <a:buChar char="ü"/>
                        <a:defRPr/>
                      </a:pPr>
                      <a:endParaRPr lang="en-US" sz="2000" dirty="0"/>
                    </a:p>
                  </a:txBody>
                  <a:tcPr anchor="ctr">
                    <a:solidFill>
                      <a:schemeClr val="tx2">
                        <a:lumMod val="40000"/>
                        <a:lumOff val="60000"/>
                      </a:schemeClr>
                    </a:solidFill>
                  </a:tcPr>
                </a:tc>
                <a:extLst>
                  <a:ext uri="{0D108BD9-81ED-4DB2-BD59-A6C34878D82A}">
                    <a16:rowId xmlns:a16="http://schemas.microsoft.com/office/drawing/2014/main" val="2180210633"/>
                  </a:ext>
                </a:extLst>
              </a:tr>
            </a:tbl>
          </a:graphicData>
        </a:graphic>
      </p:graphicFrame>
      <p:sp>
        <p:nvSpPr>
          <p:cNvPr id="5" name="Title 1">
            <a:extLst>
              <a:ext uri="{FF2B5EF4-FFF2-40B4-BE49-F238E27FC236}">
                <a16:creationId xmlns:a16="http://schemas.microsoft.com/office/drawing/2014/main" id="{37DA8535-8B9E-4A50-B697-0BB641FAF47B}"/>
              </a:ext>
            </a:extLst>
          </p:cNvPr>
          <p:cNvSpPr txBox="1">
            <a:spLocks/>
          </p:cNvSpPr>
          <p:nvPr/>
        </p:nvSpPr>
        <p:spPr>
          <a:xfrm>
            <a:off x="2605210" y="231434"/>
            <a:ext cx="9347200" cy="902053"/>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a:solidFill>
                  <a:srgbClr val="3D89C7"/>
                </a:solidFill>
                <a:latin typeface="+mn-lt"/>
              </a:rPr>
              <a:t>Public School Reporting Requirements</a:t>
            </a:r>
            <a:endParaRPr lang="en-US" sz="4000" b="1" dirty="0">
              <a:solidFill>
                <a:schemeClr val="accent1">
                  <a:lumMod val="50000"/>
                </a:schemeClr>
              </a:solidFill>
            </a:endParaRPr>
          </a:p>
        </p:txBody>
      </p:sp>
    </p:spTree>
    <p:extLst>
      <p:ext uri="{BB962C8B-B14F-4D97-AF65-F5344CB8AC3E}">
        <p14:creationId xmlns:p14="http://schemas.microsoft.com/office/powerpoint/2010/main" val="3639269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a:xfrm>
            <a:off x="8601075" y="6519612"/>
            <a:ext cx="2739036" cy="237548"/>
          </a:xfrm>
        </p:spPr>
        <p:txBody>
          <a:bodyPr>
            <a:normAutofit fontScale="77500" lnSpcReduction="20000"/>
          </a:bodyPr>
          <a:lstStyle/>
          <a:p>
            <a:pPr>
              <a:lnSpc>
                <a:spcPct val="120000"/>
              </a:lnSpc>
            </a:pPr>
            <a:fld id="{0088AB57-2DBE-44A3-AE96-942C49E954BF}" type="slidenum">
              <a:rPr lang="en-US" smtClean="0"/>
              <a:pPr>
                <a:lnSpc>
                  <a:spcPct val="120000"/>
                </a:lnSpc>
              </a:pPr>
              <a:t>31</a:t>
            </a:fld>
            <a:endParaRPr lang="en-US"/>
          </a:p>
        </p:txBody>
      </p:sp>
      <p:sp>
        <p:nvSpPr>
          <p:cNvPr id="20" name="Title 1">
            <a:extLst>
              <a:ext uri="{FF2B5EF4-FFF2-40B4-BE49-F238E27FC236}">
                <a16:creationId xmlns:a16="http://schemas.microsoft.com/office/drawing/2014/main" id="{39CD080F-A14C-46B0-9384-2EB0163A18D6}"/>
              </a:ext>
            </a:extLst>
          </p:cNvPr>
          <p:cNvSpPr txBox="1">
            <a:spLocks/>
          </p:cNvSpPr>
          <p:nvPr/>
        </p:nvSpPr>
        <p:spPr>
          <a:xfrm>
            <a:off x="2605210" y="231434"/>
            <a:ext cx="9347200" cy="902053"/>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a:solidFill>
                  <a:srgbClr val="3D89C7"/>
                </a:solidFill>
                <a:latin typeface="+mn-lt"/>
              </a:rPr>
              <a:t>Public School Reporting Requirements</a:t>
            </a:r>
            <a:endParaRPr lang="en-US" sz="4000" b="1" dirty="0">
              <a:solidFill>
                <a:schemeClr val="accent1">
                  <a:lumMod val="50000"/>
                </a:schemeClr>
              </a:solidFill>
            </a:endParaRPr>
          </a:p>
        </p:txBody>
      </p:sp>
      <p:graphicFrame>
        <p:nvGraphicFramePr>
          <p:cNvPr id="4" name="Table 3">
            <a:extLst>
              <a:ext uri="{FF2B5EF4-FFF2-40B4-BE49-F238E27FC236}">
                <a16:creationId xmlns:a16="http://schemas.microsoft.com/office/drawing/2014/main" id="{13690FBC-36E1-48CB-A730-66A587A8C1D7}"/>
              </a:ext>
            </a:extLst>
          </p:cNvPr>
          <p:cNvGraphicFramePr>
            <a:graphicFrameLocks noGrp="1"/>
          </p:cNvGraphicFramePr>
          <p:nvPr/>
        </p:nvGraphicFramePr>
        <p:xfrm>
          <a:off x="1095375" y="1416390"/>
          <a:ext cx="10198056" cy="3740994"/>
        </p:xfrm>
        <a:graphic>
          <a:graphicData uri="http://schemas.openxmlformats.org/drawingml/2006/table">
            <a:tbl>
              <a:tblPr firstRow="1" bandRow="1">
                <a:tableStyleId>{5C22544A-7EE6-4342-B048-85BDC9FD1C3A}</a:tableStyleId>
              </a:tblPr>
              <a:tblGrid>
                <a:gridCol w="2124075">
                  <a:extLst>
                    <a:ext uri="{9D8B030D-6E8A-4147-A177-3AD203B41FA5}">
                      <a16:colId xmlns:a16="http://schemas.microsoft.com/office/drawing/2014/main" val="2278659038"/>
                    </a:ext>
                  </a:extLst>
                </a:gridCol>
                <a:gridCol w="3527323">
                  <a:extLst>
                    <a:ext uri="{9D8B030D-6E8A-4147-A177-3AD203B41FA5}">
                      <a16:colId xmlns:a16="http://schemas.microsoft.com/office/drawing/2014/main" val="516817243"/>
                    </a:ext>
                  </a:extLst>
                </a:gridCol>
                <a:gridCol w="4546658">
                  <a:extLst>
                    <a:ext uri="{9D8B030D-6E8A-4147-A177-3AD203B41FA5}">
                      <a16:colId xmlns:a16="http://schemas.microsoft.com/office/drawing/2014/main" val="1561140349"/>
                    </a:ext>
                  </a:extLst>
                </a:gridCol>
              </a:tblGrid>
              <a:tr h="859295">
                <a:tc>
                  <a:txBody>
                    <a:bodyPr/>
                    <a:lstStyle/>
                    <a:p>
                      <a:endParaRPr lang="en-US" sz="2000"/>
                    </a:p>
                  </a:txBody>
                  <a:tcPr>
                    <a:noFill/>
                  </a:tcPr>
                </a:tc>
                <a:tc>
                  <a:txBody>
                    <a:bodyPr/>
                    <a:lstStyle/>
                    <a:p>
                      <a:r>
                        <a:rPr lang="en-US" sz="2800"/>
                        <a:t>Certified Educators</a:t>
                      </a:r>
                    </a:p>
                  </a:txBody>
                  <a:tcPr anchor="ctr"/>
                </a:tc>
                <a:tc>
                  <a:txBody>
                    <a:bodyPr/>
                    <a:lstStyle/>
                    <a:p>
                      <a:r>
                        <a:rPr lang="en-US" sz="2800" dirty="0"/>
                        <a:t>Non-certified Educators and Employees</a:t>
                      </a:r>
                    </a:p>
                  </a:txBody>
                  <a:tcPr anchor="ctr"/>
                </a:tc>
                <a:extLst>
                  <a:ext uri="{0D108BD9-81ED-4DB2-BD59-A6C34878D82A}">
                    <a16:rowId xmlns:a16="http://schemas.microsoft.com/office/drawing/2014/main" val="527629450"/>
                  </a:ext>
                </a:extLst>
              </a:tr>
              <a:tr h="1241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Principal requirement:</a:t>
                      </a:r>
                    </a:p>
                  </a:txBody>
                  <a:tcPr anchor="ct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Report to Superintendent within 7 business days of learning that an individual was terminated or resigned</a:t>
                      </a:r>
                    </a:p>
                  </a:txBody>
                  <a:tcPr anchor="ctr"/>
                </a:tc>
                <a:tc hMerge="1">
                  <a:txBody>
                    <a:bodyPr/>
                    <a:lstStyle/>
                    <a:p>
                      <a:endParaRPr lang="en-US"/>
                    </a:p>
                  </a:txBody>
                  <a:tcPr/>
                </a:tc>
                <a:extLst>
                  <a:ext uri="{0D108BD9-81ED-4DB2-BD59-A6C34878D82A}">
                    <a16:rowId xmlns:a16="http://schemas.microsoft.com/office/drawing/2014/main" val="2077681868"/>
                  </a:ext>
                </a:extLst>
              </a:tr>
              <a:tr h="1386639">
                <a:tc>
                  <a:txBody>
                    <a:bodyPr/>
                    <a:lstStyle/>
                    <a:p>
                      <a:r>
                        <a:rPr lang="en-US" sz="2400" dirty="0"/>
                        <a:t>Superintendent requirement:</a:t>
                      </a:r>
                    </a:p>
                  </a:txBody>
                  <a:tcPr anchor="ctr"/>
                </a:tc>
                <a:tc gridSpan="2">
                  <a:txBody>
                    <a:bodyPr/>
                    <a:lstStyle/>
                    <a:p>
                      <a:pPr marL="236538" marR="0" lvl="0" indent="-236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dk1"/>
                          </a:solidFill>
                          <a:latin typeface="+mn-lt"/>
                          <a:ea typeface="+mn-ea"/>
                          <a:cs typeface="+mn-cs"/>
                        </a:rPr>
                        <a:t>Report to TEA within 7 business days </a:t>
                      </a:r>
                      <a:r>
                        <a:rPr lang="en-US" sz="2400" dirty="0"/>
                        <a:t>of learning that an individual was terminated or resigned</a:t>
                      </a:r>
                    </a:p>
                    <a:p>
                      <a:pPr marL="236538" indent="-236538" algn="l" defTabSz="914400" rtl="0" eaLnBrk="1" latinLnBrk="0" hangingPunct="1">
                        <a:buFont typeface="Arial" panose="020B0604020202020204" pitchFamily="34" charset="0"/>
                        <a:buChar char="•"/>
                      </a:pPr>
                      <a:r>
                        <a:rPr lang="en-US" sz="2400" kern="1200" dirty="0">
                          <a:solidFill>
                            <a:schemeClr val="dk1"/>
                          </a:solidFill>
                          <a:latin typeface="+mn-lt"/>
                          <a:ea typeface="+mn-ea"/>
                          <a:cs typeface="+mn-cs"/>
                        </a:rPr>
                        <a:t>By mail, fax, or internet reporting portal (when launched). Do not submit through email.</a:t>
                      </a:r>
                    </a:p>
                  </a:txBody>
                  <a:tcPr anchor="ctr"/>
                </a:tc>
                <a:tc hMerge="1">
                  <a:txBody>
                    <a:bodyPr/>
                    <a:lstStyle/>
                    <a:p>
                      <a:pPr marL="236538" marR="0" lvl="0" indent="-236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kern="1200">
                        <a:solidFill>
                          <a:schemeClr val="dk1"/>
                        </a:solidFill>
                        <a:latin typeface="+mn-lt"/>
                        <a:ea typeface="+mn-ea"/>
                        <a:cs typeface="+mn-cs"/>
                      </a:endParaRPr>
                    </a:p>
                  </a:txBody>
                  <a:tcPr/>
                </a:tc>
                <a:extLst>
                  <a:ext uri="{0D108BD9-81ED-4DB2-BD59-A6C34878D82A}">
                    <a16:rowId xmlns:a16="http://schemas.microsoft.com/office/drawing/2014/main" val="1247030541"/>
                  </a:ext>
                </a:extLst>
              </a:tr>
            </a:tbl>
          </a:graphicData>
        </a:graphic>
      </p:graphicFrame>
      <p:grpSp>
        <p:nvGrpSpPr>
          <p:cNvPr id="6" name="Group 5">
            <a:extLst>
              <a:ext uri="{FF2B5EF4-FFF2-40B4-BE49-F238E27FC236}">
                <a16:creationId xmlns:a16="http://schemas.microsoft.com/office/drawing/2014/main" id="{2445F8A5-79EE-4BD9-8002-4B5DAB4FDBE9}"/>
              </a:ext>
            </a:extLst>
          </p:cNvPr>
          <p:cNvGrpSpPr/>
          <p:nvPr/>
        </p:nvGrpSpPr>
        <p:grpSpPr>
          <a:xfrm>
            <a:off x="1095375" y="5295900"/>
            <a:ext cx="10198056" cy="1074500"/>
            <a:chOff x="766584" y="5133311"/>
            <a:chExt cx="10620330" cy="1132051"/>
          </a:xfrm>
        </p:grpSpPr>
        <p:sp>
          <p:nvSpPr>
            <p:cNvPr id="7" name="Rectangle 6">
              <a:extLst>
                <a:ext uri="{FF2B5EF4-FFF2-40B4-BE49-F238E27FC236}">
                  <a16:creationId xmlns:a16="http://schemas.microsoft.com/office/drawing/2014/main" id="{86F3644D-73F5-4EEF-896C-0D05BB7D8E08}"/>
                </a:ext>
              </a:extLst>
            </p:cNvPr>
            <p:cNvSpPr/>
            <p:nvPr/>
          </p:nvSpPr>
          <p:spPr>
            <a:xfrm>
              <a:off x="2338937" y="5133311"/>
              <a:ext cx="9047977" cy="1132051"/>
            </a:xfrm>
            <a:prstGeom prst="rect">
              <a:avLst/>
            </a:prstGeom>
            <a:solidFill>
              <a:schemeClr val="accent2">
                <a:alpha val="5000"/>
              </a:scheme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6888" lvl="0">
                <a:defRPr/>
              </a:pPr>
              <a:r>
                <a:rPr lang="en-US">
                  <a:solidFill>
                    <a:schemeClr val="accent2"/>
                  </a:solidFill>
                  <a:latin typeface="+mj-lt"/>
                </a:rPr>
                <a:t>Required reporting of allegations against SBEC certificate holders - TEC §21.006 / TAC §249.14, Exception to reporting requirement - TEC §21.006(b),(c), and (c-2) as amended by SB 1476,  Required reporting of allegations against non-certified employees - TEC §22.093 as added by HB3, Internet portal - TEC §22.095</a:t>
              </a:r>
            </a:p>
          </p:txBody>
        </p:sp>
        <p:sp>
          <p:nvSpPr>
            <p:cNvPr id="8" name="Rectangle 7">
              <a:extLst>
                <a:ext uri="{FF2B5EF4-FFF2-40B4-BE49-F238E27FC236}">
                  <a16:creationId xmlns:a16="http://schemas.microsoft.com/office/drawing/2014/main" id="{E23DC2D0-3DFC-42DF-B49E-21B02CD102F1}"/>
                </a:ext>
              </a:extLst>
            </p:cNvPr>
            <p:cNvSpPr/>
            <p:nvPr/>
          </p:nvSpPr>
          <p:spPr>
            <a:xfrm>
              <a:off x="766584" y="5133312"/>
              <a:ext cx="1572353" cy="1132050"/>
            </a:xfrm>
            <a:prstGeom prst="rect">
              <a:avLst/>
            </a:prstGeom>
            <a:solidFill>
              <a:schemeClr val="accent2"/>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Calibri" panose="020F0502020204030204" pitchFamily="34" charset="0"/>
                  <a:cs typeface="Calibri" panose="020F0502020204030204" pitchFamily="34" charset="0"/>
                </a:rPr>
                <a:t>In Statute</a:t>
              </a:r>
            </a:p>
          </p:txBody>
        </p:sp>
        <p:pic>
          <p:nvPicPr>
            <p:cNvPr id="9" name="Graphic 8" descr="Gavel">
              <a:extLst>
                <a:ext uri="{FF2B5EF4-FFF2-40B4-BE49-F238E27FC236}">
                  <a16:creationId xmlns:a16="http://schemas.microsoft.com/office/drawing/2014/main" id="{7CCB3529-ED45-4DCC-AC3B-AFC4868FE1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9146" y="5242983"/>
              <a:ext cx="541116" cy="541116"/>
            </a:xfrm>
            <a:prstGeom prst="rect">
              <a:avLst/>
            </a:prstGeom>
          </p:spPr>
        </p:pic>
      </p:grpSp>
    </p:spTree>
    <p:extLst>
      <p:ext uri="{BB962C8B-B14F-4D97-AF65-F5344CB8AC3E}">
        <p14:creationId xmlns:p14="http://schemas.microsoft.com/office/powerpoint/2010/main" val="4283437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a:xfrm>
            <a:off x="8601075" y="6519612"/>
            <a:ext cx="2739036" cy="237548"/>
          </a:xfrm>
        </p:spPr>
        <p:txBody>
          <a:bodyPr>
            <a:normAutofit fontScale="92500" lnSpcReduction="20000"/>
          </a:bodyPr>
          <a:lstStyle/>
          <a:p>
            <a:fld id="{0088AB57-2DBE-44A3-AE96-942C49E954BF}" type="slidenum">
              <a:rPr lang="en-US" smtClean="0"/>
              <a:t>32</a:t>
            </a:fld>
            <a:endParaRPr lang="en-US"/>
          </a:p>
        </p:txBody>
      </p:sp>
      <p:graphicFrame>
        <p:nvGraphicFramePr>
          <p:cNvPr id="4" name="Table 3">
            <a:extLst>
              <a:ext uri="{FF2B5EF4-FFF2-40B4-BE49-F238E27FC236}">
                <a16:creationId xmlns:a16="http://schemas.microsoft.com/office/drawing/2014/main" id="{13690FBC-36E1-48CB-A730-66A587A8C1D7}"/>
              </a:ext>
            </a:extLst>
          </p:cNvPr>
          <p:cNvGraphicFramePr>
            <a:graphicFrameLocks noGrp="1"/>
          </p:cNvGraphicFramePr>
          <p:nvPr/>
        </p:nvGraphicFramePr>
        <p:xfrm>
          <a:off x="1009651" y="1246197"/>
          <a:ext cx="10191750" cy="3963978"/>
        </p:xfrm>
        <a:graphic>
          <a:graphicData uri="http://schemas.openxmlformats.org/drawingml/2006/table">
            <a:tbl>
              <a:tblPr firstRow="1" bandRow="1">
                <a:tableStyleId>{5C22544A-7EE6-4342-B048-85BDC9FD1C3A}</a:tableStyleId>
              </a:tblPr>
              <a:tblGrid>
                <a:gridCol w="1580395">
                  <a:extLst>
                    <a:ext uri="{9D8B030D-6E8A-4147-A177-3AD203B41FA5}">
                      <a16:colId xmlns:a16="http://schemas.microsoft.com/office/drawing/2014/main" val="2278659038"/>
                    </a:ext>
                  </a:extLst>
                </a:gridCol>
                <a:gridCol w="4160721">
                  <a:extLst>
                    <a:ext uri="{9D8B030D-6E8A-4147-A177-3AD203B41FA5}">
                      <a16:colId xmlns:a16="http://schemas.microsoft.com/office/drawing/2014/main" val="516817243"/>
                    </a:ext>
                  </a:extLst>
                </a:gridCol>
                <a:gridCol w="4450634">
                  <a:extLst>
                    <a:ext uri="{9D8B030D-6E8A-4147-A177-3AD203B41FA5}">
                      <a16:colId xmlns:a16="http://schemas.microsoft.com/office/drawing/2014/main" val="1561140349"/>
                    </a:ext>
                  </a:extLst>
                </a:gridCol>
              </a:tblGrid>
              <a:tr h="898662">
                <a:tc>
                  <a:txBody>
                    <a:bodyPr/>
                    <a:lstStyle/>
                    <a:p>
                      <a:endParaRPr lang="en-US" sz="2000"/>
                    </a:p>
                  </a:txBody>
                  <a:tcPr>
                    <a:noFill/>
                  </a:tcPr>
                </a:tc>
                <a:tc>
                  <a:txBody>
                    <a:bodyPr/>
                    <a:lstStyle/>
                    <a:p>
                      <a:r>
                        <a:rPr lang="en-US" sz="2000"/>
                        <a:t>Certified Educators</a:t>
                      </a:r>
                    </a:p>
                  </a:txBody>
                  <a:tcPr anchor="ctr"/>
                </a:tc>
                <a:tc>
                  <a:txBody>
                    <a:bodyPr/>
                    <a:lstStyle/>
                    <a:p>
                      <a:r>
                        <a:rPr lang="en-US" sz="2000"/>
                        <a:t>Non-certified Educators and Employees</a:t>
                      </a:r>
                    </a:p>
                  </a:txBody>
                  <a:tcPr anchor="ctr"/>
                </a:tc>
                <a:extLst>
                  <a:ext uri="{0D108BD9-81ED-4DB2-BD59-A6C34878D82A}">
                    <a16:rowId xmlns:a16="http://schemas.microsoft.com/office/drawing/2014/main" val="527629450"/>
                  </a:ext>
                </a:extLst>
              </a:tr>
              <a:tr h="665016">
                <a:tc>
                  <a:txBody>
                    <a:bodyPr/>
                    <a:lstStyle/>
                    <a:p>
                      <a:r>
                        <a:rPr lang="en-US" sz="2000"/>
                        <a:t>School investigation:</a:t>
                      </a:r>
                    </a:p>
                  </a:txBody>
                  <a:tcPr anchor="ctr"/>
                </a:tc>
                <a:tc gridSpan="2">
                  <a:txBody>
                    <a:bodyPr/>
                    <a:lstStyle/>
                    <a:p>
                      <a:pPr marL="236538" indent="-236538">
                        <a:buFont typeface="Arial" panose="020B0604020202020204" pitchFamily="34" charset="0"/>
                        <a:buChar char="•"/>
                      </a:pPr>
                      <a:r>
                        <a:rPr lang="en-US" sz="2000"/>
                        <a:t>Required to complete, despite employee resignation</a:t>
                      </a:r>
                      <a:endParaRPr lang="en-US" sz="2000" kern="1200">
                        <a:solidFill>
                          <a:schemeClr val="dk1"/>
                        </a:solidFill>
                        <a:latin typeface="+mn-lt"/>
                        <a:ea typeface="+mn-ea"/>
                        <a:cs typeface="+mn-cs"/>
                      </a:endParaRPr>
                    </a:p>
                  </a:txBody>
                  <a:tcPr anchor="ctr"/>
                </a:tc>
                <a:tc hMerge="1">
                  <a:txBody>
                    <a:bodyPr/>
                    <a:lstStyle/>
                    <a:p>
                      <a:pPr marL="236538" marR="0" lvl="0" indent="-236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kern="1200">
                        <a:solidFill>
                          <a:schemeClr val="dk1"/>
                        </a:solidFill>
                        <a:latin typeface="+mn-lt"/>
                        <a:ea typeface="+mn-ea"/>
                        <a:cs typeface="+mn-cs"/>
                      </a:endParaRPr>
                    </a:p>
                  </a:txBody>
                  <a:tcPr/>
                </a:tc>
                <a:extLst>
                  <a:ext uri="{0D108BD9-81ED-4DB2-BD59-A6C34878D82A}">
                    <a16:rowId xmlns:a16="http://schemas.microsoft.com/office/drawing/2014/main" val="3296824629"/>
                  </a:ext>
                </a:extLst>
              </a:tr>
              <a:tr h="1098790">
                <a:tc>
                  <a:txBody>
                    <a:bodyPr/>
                    <a:lstStyle/>
                    <a:p>
                      <a:r>
                        <a:rPr lang="en-US" sz="2000" dirty="0"/>
                        <a:t>Exception to requirement:</a:t>
                      </a:r>
                    </a:p>
                  </a:txBody>
                  <a:tcPr anchor="ctr"/>
                </a:tc>
                <a:tc>
                  <a:txBody>
                    <a:bodyPr/>
                    <a:lstStyle/>
                    <a:p>
                      <a:pPr marL="236538" indent="-236538" algn="l" defTabSz="914400" rtl="0" eaLnBrk="1" latinLnBrk="0" hangingPunct="1">
                        <a:buFont typeface="Arial" panose="020B0604020202020204" pitchFamily="34" charset="0"/>
                        <a:buChar char="•"/>
                      </a:pPr>
                      <a:r>
                        <a:rPr lang="en-US" sz="2000" kern="1200" dirty="0">
                          <a:solidFill>
                            <a:schemeClr val="dk1"/>
                          </a:solidFill>
                          <a:latin typeface="+mn-lt"/>
                          <a:ea typeface="+mn-ea"/>
                          <a:cs typeface="+mn-cs"/>
                        </a:rPr>
                        <a:t>Not required to report if school investigation determines educator did not abuse or engage in inappropriate relationship</a:t>
                      </a:r>
                    </a:p>
                  </a:txBody>
                  <a:tcPr anchor="ctr"/>
                </a:tc>
                <a:tc>
                  <a:txBody>
                    <a:bodyPr/>
                    <a:lstStyle/>
                    <a:p>
                      <a:pPr marL="236538" indent="-236538" algn="l" defTabSz="914400" rtl="0" eaLnBrk="1" latinLnBrk="0" hangingPunct="1">
                        <a:buFont typeface="Arial" panose="020B0604020202020204" pitchFamily="34" charset="0"/>
                        <a:buChar char="•"/>
                      </a:pPr>
                      <a:r>
                        <a:rPr lang="en-US" sz="2000" kern="1200">
                          <a:solidFill>
                            <a:schemeClr val="dk1"/>
                          </a:solidFill>
                          <a:latin typeface="+mn-lt"/>
                          <a:ea typeface="+mn-ea"/>
                          <a:cs typeface="+mn-cs"/>
                        </a:rPr>
                        <a:t>None. However, all reports will be reviewed upon receipt to determine if a TEA investigation is justified</a:t>
                      </a:r>
                    </a:p>
                  </a:txBody>
                  <a:tcPr anchor="ctr"/>
                </a:tc>
                <a:extLst>
                  <a:ext uri="{0D108BD9-81ED-4DB2-BD59-A6C34878D82A}">
                    <a16:rowId xmlns:a16="http://schemas.microsoft.com/office/drawing/2014/main" val="220957398"/>
                  </a:ext>
                </a:extLst>
              </a:tr>
              <a:tr h="1053636">
                <a:tc>
                  <a:txBody>
                    <a:bodyPr/>
                    <a:lstStyle/>
                    <a:p>
                      <a:r>
                        <a:rPr lang="en-US" sz="2000"/>
                        <a:t>Penalty for non-reporting:</a:t>
                      </a:r>
                    </a:p>
                  </a:txBody>
                  <a:tcPr anchor="ctr"/>
                </a:tc>
                <a:tc>
                  <a:txBody>
                    <a:bodyPr/>
                    <a:lstStyle/>
                    <a:p>
                      <a:pPr marL="236538" indent="-236538" algn="l" defTabSz="914400" rtl="0" eaLnBrk="1" latinLnBrk="0" hangingPunct="1">
                        <a:buFont typeface="Arial" panose="020B0604020202020204" pitchFamily="34" charset="0"/>
                        <a:buChar char="•"/>
                      </a:pPr>
                      <a:r>
                        <a:rPr lang="en-US" sz="2000" kern="1200" dirty="0">
                          <a:solidFill>
                            <a:schemeClr val="dk1"/>
                          </a:solidFill>
                          <a:latin typeface="+mn-lt"/>
                          <a:ea typeface="+mn-ea"/>
                          <a:cs typeface="+mn-cs"/>
                        </a:rPr>
                        <a:t>SBEC sanctions</a:t>
                      </a:r>
                    </a:p>
                    <a:p>
                      <a:pPr marL="236538" indent="-236538" algn="l" defTabSz="914400" rtl="0" eaLnBrk="1" latinLnBrk="0" hangingPunct="1">
                        <a:buFont typeface="Arial" panose="020B0604020202020204" pitchFamily="34" charset="0"/>
                        <a:buChar char="•"/>
                      </a:pPr>
                      <a:r>
                        <a:rPr lang="en-US" sz="2000" kern="1200" dirty="0">
                          <a:solidFill>
                            <a:schemeClr val="dk1"/>
                          </a:solidFill>
                          <a:latin typeface="+mn-lt"/>
                          <a:ea typeface="+mn-ea"/>
                          <a:cs typeface="+mn-cs"/>
                        </a:rPr>
                        <a:t>Criminal offense if intent to conceal</a:t>
                      </a:r>
                    </a:p>
                    <a:p>
                      <a:pPr marL="236538" indent="-236538" algn="l" defTabSz="914400" rtl="0" eaLnBrk="1" latinLnBrk="0" hangingPunct="1">
                        <a:buFont typeface="Arial" panose="020B0604020202020204" pitchFamily="34" charset="0"/>
                        <a:buChar char="•"/>
                      </a:pPr>
                      <a:r>
                        <a:rPr lang="en-US" sz="2000" kern="1200" dirty="0">
                          <a:solidFill>
                            <a:schemeClr val="dk1"/>
                          </a:solidFill>
                          <a:latin typeface="+mn-lt"/>
                          <a:ea typeface="+mn-ea"/>
                          <a:cs typeface="+mn-cs"/>
                        </a:rPr>
                        <a:t>Admin penalty (fines)</a:t>
                      </a:r>
                    </a:p>
                  </a:txBody>
                  <a:tcPr anchor="ctr"/>
                </a:tc>
                <a:tc>
                  <a:txBody>
                    <a:bodyPr/>
                    <a:lstStyle/>
                    <a:p>
                      <a:pPr marL="236538" indent="-236538" algn="l" defTabSz="914400" rtl="0" eaLnBrk="1" latinLnBrk="0" hangingPunct="1">
                        <a:buFont typeface="Arial" panose="020B0604020202020204" pitchFamily="34" charset="0"/>
                        <a:buChar char="•"/>
                      </a:pPr>
                      <a:r>
                        <a:rPr lang="en-US" sz="2000" kern="1200" dirty="0">
                          <a:solidFill>
                            <a:schemeClr val="dk1"/>
                          </a:solidFill>
                          <a:latin typeface="+mn-lt"/>
                          <a:ea typeface="+mn-ea"/>
                          <a:cs typeface="+mn-cs"/>
                        </a:rPr>
                        <a:t>SBEC sanctions</a:t>
                      </a:r>
                    </a:p>
                    <a:p>
                      <a:pPr marL="236538" indent="-236538" algn="l" defTabSz="914400" rtl="0" eaLnBrk="1" latinLnBrk="0" hangingPunct="1">
                        <a:buFont typeface="Arial" panose="020B0604020202020204" pitchFamily="34" charset="0"/>
                        <a:buChar char="•"/>
                      </a:pPr>
                      <a:r>
                        <a:rPr lang="en-US" sz="2000" kern="1200" dirty="0">
                          <a:solidFill>
                            <a:schemeClr val="dk1"/>
                          </a:solidFill>
                          <a:latin typeface="+mn-lt"/>
                          <a:ea typeface="+mn-ea"/>
                          <a:cs typeface="+mn-cs"/>
                        </a:rPr>
                        <a:t>Criminal offense if intent to conceal</a:t>
                      </a:r>
                    </a:p>
                  </a:txBody>
                  <a:tcPr anchor="ctr"/>
                </a:tc>
                <a:extLst>
                  <a:ext uri="{0D108BD9-81ED-4DB2-BD59-A6C34878D82A}">
                    <a16:rowId xmlns:a16="http://schemas.microsoft.com/office/drawing/2014/main" val="2586468135"/>
                  </a:ext>
                </a:extLst>
              </a:tr>
            </a:tbl>
          </a:graphicData>
        </a:graphic>
      </p:graphicFrame>
      <p:grpSp>
        <p:nvGrpSpPr>
          <p:cNvPr id="6" name="Group 5">
            <a:extLst>
              <a:ext uri="{FF2B5EF4-FFF2-40B4-BE49-F238E27FC236}">
                <a16:creationId xmlns:a16="http://schemas.microsoft.com/office/drawing/2014/main" id="{655B8105-8F72-4F6A-BE05-8A8665FEEC48}"/>
              </a:ext>
            </a:extLst>
          </p:cNvPr>
          <p:cNvGrpSpPr/>
          <p:nvPr/>
        </p:nvGrpSpPr>
        <p:grpSpPr>
          <a:xfrm>
            <a:off x="1009652" y="5300337"/>
            <a:ext cx="10172696" cy="1169829"/>
            <a:chOff x="766584" y="5133312"/>
            <a:chExt cx="10600475" cy="1132051"/>
          </a:xfrm>
        </p:grpSpPr>
        <p:sp>
          <p:nvSpPr>
            <p:cNvPr id="7" name="Rectangle 6">
              <a:extLst>
                <a:ext uri="{FF2B5EF4-FFF2-40B4-BE49-F238E27FC236}">
                  <a16:creationId xmlns:a16="http://schemas.microsoft.com/office/drawing/2014/main" id="{5B0E799D-15D4-412A-9E4B-EC51F591976C}"/>
                </a:ext>
              </a:extLst>
            </p:cNvPr>
            <p:cNvSpPr/>
            <p:nvPr/>
          </p:nvSpPr>
          <p:spPr>
            <a:xfrm>
              <a:off x="2319082" y="5133312"/>
              <a:ext cx="9047977" cy="1132051"/>
            </a:xfrm>
            <a:prstGeom prst="rect">
              <a:avLst/>
            </a:prstGeom>
            <a:solidFill>
              <a:schemeClr val="accent2">
                <a:alpha val="5000"/>
              </a:scheme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6888" lvl="0">
                <a:defRPr/>
              </a:pPr>
              <a:r>
                <a:rPr lang="en-US">
                  <a:solidFill>
                    <a:schemeClr val="accent2"/>
                  </a:solidFill>
                  <a:latin typeface="+mj-lt"/>
                </a:rPr>
                <a:t>Required reporting of allegations against SBEC certificate holders - TEC §21.006 / TAC §249.14, Exception to reporting requirement - TEC §21.006(b),(c), and (c-2) as amended by SB 1476,  Required reporting of allegations against non-certified employees - TEC §22.093 as added by HB3, Internet portal - TEC §22.095</a:t>
              </a:r>
            </a:p>
          </p:txBody>
        </p:sp>
        <p:sp>
          <p:nvSpPr>
            <p:cNvPr id="8" name="Rectangle 7">
              <a:extLst>
                <a:ext uri="{FF2B5EF4-FFF2-40B4-BE49-F238E27FC236}">
                  <a16:creationId xmlns:a16="http://schemas.microsoft.com/office/drawing/2014/main" id="{D0EA1EAC-8ABC-416B-83A8-650E78005B24}"/>
                </a:ext>
              </a:extLst>
            </p:cNvPr>
            <p:cNvSpPr/>
            <p:nvPr/>
          </p:nvSpPr>
          <p:spPr>
            <a:xfrm>
              <a:off x="766584" y="5133312"/>
              <a:ext cx="1572353" cy="1132050"/>
            </a:xfrm>
            <a:prstGeom prst="rect">
              <a:avLst/>
            </a:prstGeom>
            <a:solidFill>
              <a:schemeClr val="accent2"/>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Calibri" panose="020F0502020204030204" pitchFamily="34" charset="0"/>
                  <a:cs typeface="Calibri" panose="020F0502020204030204" pitchFamily="34" charset="0"/>
                </a:rPr>
                <a:t>In Statute</a:t>
              </a:r>
            </a:p>
          </p:txBody>
        </p:sp>
        <p:pic>
          <p:nvPicPr>
            <p:cNvPr id="10" name="Graphic 9" descr="Gavel">
              <a:extLst>
                <a:ext uri="{FF2B5EF4-FFF2-40B4-BE49-F238E27FC236}">
                  <a16:creationId xmlns:a16="http://schemas.microsoft.com/office/drawing/2014/main" id="{65EECF49-00AE-4F42-AC9D-C310038D58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9146" y="5242983"/>
              <a:ext cx="541116" cy="541116"/>
            </a:xfrm>
            <a:prstGeom prst="rect">
              <a:avLst/>
            </a:prstGeom>
          </p:spPr>
        </p:pic>
      </p:grpSp>
      <p:sp>
        <p:nvSpPr>
          <p:cNvPr id="9" name="Title 1">
            <a:extLst>
              <a:ext uri="{FF2B5EF4-FFF2-40B4-BE49-F238E27FC236}">
                <a16:creationId xmlns:a16="http://schemas.microsoft.com/office/drawing/2014/main" id="{505E9AA0-383D-4A9A-B1E1-9C7A447D5824}"/>
              </a:ext>
            </a:extLst>
          </p:cNvPr>
          <p:cNvSpPr txBox="1">
            <a:spLocks/>
          </p:cNvSpPr>
          <p:nvPr/>
        </p:nvSpPr>
        <p:spPr>
          <a:xfrm>
            <a:off x="2605210" y="231434"/>
            <a:ext cx="9347200" cy="902053"/>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a:solidFill>
                  <a:srgbClr val="3D89C7"/>
                </a:solidFill>
                <a:latin typeface="+mn-lt"/>
              </a:rPr>
              <a:t>Public School Reporting Requirements</a:t>
            </a:r>
            <a:endParaRPr lang="en-US" sz="4000" b="1" dirty="0">
              <a:solidFill>
                <a:schemeClr val="accent1">
                  <a:lumMod val="50000"/>
                </a:schemeClr>
              </a:solidFill>
            </a:endParaRPr>
          </a:p>
        </p:txBody>
      </p:sp>
    </p:spTree>
    <p:extLst>
      <p:ext uri="{BB962C8B-B14F-4D97-AF65-F5344CB8AC3E}">
        <p14:creationId xmlns:p14="http://schemas.microsoft.com/office/powerpoint/2010/main" val="3754192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088AB57-2DBE-44A3-AE96-942C49E954BF}" type="slidenum">
              <a:rPr lang="en-US" smtClean="0"/>
              <a:pPr/>
              <a:t>33</a:t>
            </a:fld>
            <a:endParaRPr lang="en-US" dirty="0"/>
          </a:p>
        </p:txBody>
      </p:sp>
      <p:sp>
        <p:nvSpPr>
          <p:cNvPr id="5" name="Title 1">
            <a:extLst>
              <a:ext uri="{FF2B5EF4-FFF2-40B4-BE49-F238E27FC236}">
                <a16:creationId xmlns:a16="http://schemas.microsoft.com/office/drawing/2014/main" id="{DBDEA2B1-E3A1-48FF-BA82-01B87FBACF57}"/>
              </a:ext>
            </a:extLst>
          </p:cNvPr>
          <p:cNvSpPr txBox="1">
            <a:spLocks/>
          </p:cNvSpPr>
          <p:nvPr/>
        </p:nvSpPr>
        <p:spPr>
          <a:xfrm>
            <a:off x="2605210" y="231434"/>
            <a:ext cx="6429062" cy="902053"/>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dirty="0">
                <a:solidFill>
                  <a:srgbClr val="3D89C7"/>
                </a:solidFill>
                <a:latin typeface="+mn-lt"/>
              </a:rPr>
              <a:t>Questions</a:t>
            </a:r>
            <a:endParaRPr lang="en-US" sz="4000" b="1" dirty="0">
              <a:solidFill>
                <a:schemeClr val="accent1">
                  <a:lumMod val="50000"/>
                </a:schemeClr>
              </a:solidFill>
            </a:endParaRPr>
          </a:p>
        </p:txBody>
      </p:sp>
      <p:pic>
        <p:nvPicPr>
          <p:cNvPr id="6" name="Content Placeholder 5">
            <a:extLst>
              <a:ext uri="{FF2B5EF4-FFF2-40B4-BE49-F238E27FC236}">
                <a16:creationId xmlns:a16="http://schemas.microsoft.com/office/drawing/2014/main" id="{C05ECDEA-CA7B-4785-B49B-C0454C90D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286" y="1522388"/>
            <a:ext cx="7149157" cy="4768489"/>
          </a:xfrm>
          <a:prstGeom prst="rect">
            <a:avLst/>
          </a:prstGeom>
        </p:spPr>
      </p:pic>
    </p:spTree>
    <p:extLst>
      <p:ext uri="{BB962C8B-B14F-4D97-AF65-F5344CB8AC3E}">
        <p14:creationId xmlns:p14="http://schemas.microsoft.com/office/powerpoint/2010/main" val="2492927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person, table, sitting&#10;&#10;Description automatically generated">
            <a:extLst>
              <a:ext uri="{FF2B5EF4-FFF2-40B4-BE49-F238E27FC236}">
                <a16:creationId xmlns:a16="http://schemas.microsoft.com/office/drawing/2014/main" id="{E5BB8430-3D89-44BA-B231-AF12B661B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365" y="1163319"/>
            <a:ext cx="8050666" cy="5694681"/>
          </a:xfrm>
          <a:prstGeom prst="rect">
            <a:avLst/>
          </a:prstGeom>
        </p:spPr>
      </p:pic>
      <p:sp>
        <p:nvSpPr>
          <p:cNvPr id="2" name="Title 1"/>
          <p:cNvSpPr>
            <a:spLocks noGrp="1"/>
          </p:cNvSpPr>
          <p:nvPr>
            <p:ph type="ctrTitle"/>
          </p:nvPr>
        </p:nvSpPr>
        <p:spPr>
          <a:xfrm>
            <a:off x="1524000" y="4696496"/>
            <a:ext cx="9144000" cy="1996369"/>
          </a:xfrm>
          <a:solidFill>
            <a:schemeClr val="bg1">
              <a:lumMod val="95000"/>
              <a:alpha val="86000"/>
            </a:schemeClr>
          </a:solidFill>
        </p:spPr>
        <p:txBody>
          <a:bodyPr>
            <a:normAutofit/>
          </a:bodyPr>
          <a:lstStyle/>
          <a:p>
            <a:r>
              <a:rPr lang="en-US" dirty="0"/>
              <a:t>Fingerprinting</a:t>
            </a:r>
          </a:p>
        </p:txBody>
      </p:sp>
      <p:pic>
        <p:nvPicPr>
          <p:cNvPr id="4" name="Picture 3" descr="A close up of a logo&#10;&#10;Description automatically generated">
            <a:extLst>
              <a:ext uri="{FF2B5EF4-FFF2-40B4-BE49-F238E27FC236}">
                <a16:creationId xmlns:a16="http://schemas.microsoft.com/office/drawing/2014/main" id="{587885D6-B76F-4B9D-8461-9E92B09D8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021" y="4696496"/>
            <a:ext cx="1989054" cy="1993465"/>
          </a:xfrm>
          <a:prstGeom prst="rect">
            <a:avLst/>
          </a:prstGeom>
        </p:spPr>
      </p:pic>
    </p:spTree>
    <p:extLst>
      <p:ext uri="{BB962C8B-B14F-4D97-AF65-F5344CB8AC3E}">
        <p14:creationId xmlns:p14="http://schemas.microsoft.com/office/powerpoint/2010/main" val="1203901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a:xfrm>
            <a:off x="8429976" y="6532853"/>
            <a:ext cx="2743200" cy="192338"/>
          </a:xfrm>
        </p:spPr>
        <p:txBody>
          <a:bodyPr/>
          <a:lstStyle/>
          <a:p>
            <a:fld id="{0088AB57-2DBE-44A3-AE96-942C49E954BF}" type="slidenum">
              <a:rPr lang="en-US" smtClean="0"/>
              <a:t>35</a:t>
            </a:fld>
            <a:endParaRPr lang="en-US" dirty="0"/>
          </a:p>
        </p:txBody>
      </p:sp>
      <p:sp>
        <p:nvSpPr>
          <p:cNvPr id="9" name="Title 1">
            <a:extLst>
              <a:ext uri="{FF2B5EF4-FFF2-40B4-BE49-F238E27FC236}">
                <a16:creationId xmlns:a16="http://schemas.microsoft.com/office/drawing/2014/main" id="{96139CDE-572C-4312-8C24-CEB77A957BD1}"/>
              </a:ext>
            </a:extLst>
          </p:cNvPr>
          <p:cNvSpPr txBox="1">
            <a:spLocks/>
          </p:cNvSpPr>
          <p:nvPr/>
        </p:nvSpPr>
        <p:spPr>
          <a:xfrm>
            <a:off x="1990826" y="0"/>
            <a:ext cx="8689844" cy="84323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dirty="0">
                <a:solidFill>
                  <a:srgbClr val="1682C5"/>
                </a:solidFill>
                <a:latin typeface="+mn-lt"/>
              </a:rPr>
              <a:t>Contact the Fingerprinting and Registry Support Unit</a:t>
            </a:r>
            <a:endParaRPr lang="en-US" sz="4000" b="1" dirty="0">
              <a:latin typeface="+mn-lt"/>
            </a:endParaRPr>
          </a:p>
        </p:txBody>
      </p:sp>
      <p:grpSp>
        <p:nvGrpSpPr>
          <p:cNvPr id="6" name="Group 5">
            <a:extLst>
              <a:ext uri="{FF2B5EF4-FFF2-40B4-BE49-F238E27FC236}">
                <a16:creationId xmlns:a16="http://schemas.microsoft.com/office/drawing/2014/main" id="{F8E6CB4B-75C9-4540-B9F0-27A9220FFC06}"/>
              </a:ext>
            </a:extLst>
          </p:cNvPr>
          <p:cNvGrpSpPr/>
          <p:nvPr/>
        </p:nvGrpSpPr>
        <p:grpSpPr>
          <a:xfrm>
            <a:off x="611311" y="1236910"/>
            <a:ext cx="6494990" cy="5221048"/>
            <a:chOff x="1088148" y="1299355"/>
            <a:chExt cx="10058596" cy="3546018"/>
          </a:xfrm>
        </p:grpSpPr>
        <p:sp>
          <p:nvSpPr>
            <p:cNvPr id="10" name="Content Placeholder 1">
              <a:extLst>
                <a:ext uri="{FF2B5EF4-FFF2-40B4-BE49-F238E27FC236}">
                  <a16:creationId xmlns:a16="http://schemas.microsoft.com/office/drawing/2014/main" id="{2DA89894-12C7-465A-882C-DA43A7E2D9B1}"/>
                </a:ext>
              </a:extLst>
            </p:cNvPr>
            <p:cNvSpPr txBox="1">
              <a:spLocks/>
            </p:cNvSpPr>
            <p:nvPr/>
          </p:nvSpPr>
          <p:spPr>
            <a:xfrm>
              <a:off x="1131042" y="1407303"/>
              <a:ext cx="10015702" cy="3438070"/>
            </a:xfrm>
            <a:prstGeom prst="roundRect">
              <a:avLst>
                <a:gd name="adj" fmla="val 3876"/>
              </a:avLst>
            </a:prstGeom>
            <a:solidFill>
              <a:schemeClr val="accent6">
                <a:lumMod val="20000"/>
                <a:lumOff val="80000"/>
              </a:schemeClr>
            </a:solidFill>
          </p:spPr>
          <p:txBody>
            <a:bodyPr anchor="ctr" anchorCtr="0">
              <a:normAutofit lnSpcReduction="1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1200"/>
                </a:spcAft>
                <a:buFont typeface="Arial" panose="020B0604020202020204" pitchFamily="34" charset="0"/>
                <a:buChar char="•"/>
              </a:pPr>
              <a:r>
                <a:rPr lang="en-US" sz="3200" dirty="0"/>
                <a:t>Provide training and customer support for processes involving:</a:t>
              </a:r>
            </a:p>
            <a:p>
              <a:pPr marL="914400" lvl="2" indent="-457200">
                <a:lnSpc>
                  <a:spcPct val="100000"/>
                </a:lnSpc>
                <a:spcBef>
                  <a:spcPts val="0"/>
                </a:spcBef>
                <a:spcAft>
                  <a:spcPts val="1200"/>
                </a:spcAft>
                <a:buClrTx/>
                <a:buFont typeface="Arial" panose="020B0604020202020204" pitchFamily="34" charset="0"/>
                <a:buChar char="•"/>
              </a:pPr>
              <a:r>
                <a:rPr lang="en-US" sz="2800" dirty="0"/>
                <a:t>SBEC certificate applicant fingerprinting</a:t>
              </a:r>
            </a:p>
            <a:p>
              <a:pPr marL="914400" lvl="2" indent="-457200">
                <a:lnSpc>
                  <a:spcPct val="100000"/>
                </a:lnSpc>
                <a:spcBef>
                  <a:spcPts val="0"/>
                </a:spcBef>
                <a:spcAft>
                  <a:spcPts val="1200"/>
                </a:spcAft>
                <a:buClrTx/>
                <a:buFont typeface="Arial" panose="020B0604020202020204" pitchFamily="34" charset="0"/>
                <a:buChar char="•"/>
              </a:pPr>
              <a:r>
                <a:rPr lang="en-US" sz="2800" dirty="0"/>
                <a:t>Public-school employee fingerprinting</a:t>
              </a:r>
            </a:p>
            <a:p>
              <a:pPr marL="914400" lvl="2" indent="-457200">
                <a:lnSpc>
                  <a:spcPct val="100000"/>
                </a:lnSpc>
                <a:spcBef>
                  <a:spcPts val="0"/>
                </a:spcBef>
                <a:spcAft>
                  <a:spcPts val="1200"/>
                </a:spcAft>
                <a:buClrTx/>
                <a:buFont typeface="Arial" panose="020B0604020202020204" pitchFamily="34" charset="0"/>
                <a:buChar char="•"/>
              </a:pPr>
              <a:r>
                <a:rPr lang="en-US" sz="2800" dirty="0"/>
                <a:t>Compliance with the Do Not Hire Registry (HB3)</a:t>
              </a:r>
            </a:p>
            <a:p>
              <a:pPr marL="457200" indent="-457200" fontAlgn="base">
                <a:lnSpc>
                  <a:spcPct val="100000"/>
                </a:lnSpc>
                <a:spcAft>
                  <a:spcPts val="1200"/>
                </a:spcAft>
                <a:buFont typeface="Arial" panose="020B0604020202020204" pitchFamily="34" charset="0"/>
                <a:buChar char="•"/>
              </a:pPr>
              <a:r>
                <a:rPr lang="en-US" sz="3200"/>
                <a:t>Develop </a:t>
              </a:r>
              <a:r>
                <a:rPr lang="en-US" sz="3200" dirty="0"/>
                <a:t>resources for applicants, schools, and ESCs</a:t>
              </a:r>
            </a:p>
          </p:txBody>
        </p:sp>
        <p:sp>
          <p:nvSpPr>
            <p:cNvPr id="11" name="Rectangle 10">
              <a:extLst>
                <a:ext uri="{FF2B5EF4-FFF2-40B4-BE49-F238E27FC236}">
                  <a16:creationId xmlns:a16="http://schemas.microsoft.com/office/drawing/2014/main" id="{77BB48AC-5B70-49D1-A939-9A8843ECC27B}"/>
                </a:ext>
              </a:extLst>
            </p:cNvPr>
            <p:cNvSpPr/>
            <p:nvPr/>
          </p:nvSpPr>
          <p:spPr>
            <a:xfrm>
              <a:off x="1088148" y="1299355"/>
              <a:ext cx="10015704" cy="1452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US" dirty="0"/>
            </a:p>
          </p:txBody>
        </p:sp>
      </p:grpSp>
      <p:pic>
        <p:nvPicPr>
          <p:cNvPr id="12" name="Content Placeholder 3">
            <a:extLst>
              <a:ext uri="{FF2B5EF4-FFF2-40B4-BE49-F238E27FC236}">
                <a16:creationId xmlns:a16="http://schemas.microsoft.com/office/drawing/2014/main" id="{122786DF-7480-48F1-8C23-7AF286FFC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0198" y="3022964"/>
            <a:ext cx="1154870" cy="581417"/>
          </a:xfrm>
          <a:prstGeom prst="rect">
            <a:avLst/>
          </a:prstGeom>
          <a:ln w="6350"/>
        </p:spPr>
      </p:pic>
      <p:pic>
        <p:nvPicPr>
          <p:cNvPr id="15" name="Picture 14">
            <a:extLst>
              <a:ext uri="{FF2B5EF4-FFF2-40B4-BE49-F238E27FC236}">
                <a16:creationId xmlns:a16="http://schemas.microsoft.com/office/drawing/2014/main" id="{0372BBFC-B4AD-407F-87F1-701B59AA1A11}"/>
              </a:ext>
            </a:extLst>
          </p:cNvPr>
          <p:cNvPicPr>
            <a:picLocks noChangeAspect="1"/>
          </p:cNvPicPr>
          <p:nvPr/>
        </p:nvPicPr>
        <p:blipFill>
          <a:blip r:embed="rId3"/>
          <a:stretch>
            <a:fillRect/>
          </a:stretch>
        </p:blipFill>
        <p:spPr>
          <a:xfrm>
            <a:off x="7362947" y="4075335"/>
            <a:ext cx="1479899" cy="1389600"/>
          </a:xfrm>
          <a:prstGeom prst="rect">
            <a:avLst/>
          </a:prstGeom>
          <a:ln w="6350">
            <a:solidFill>
              <a:schemeClr val="tx1"/>
            </a:solidFill>
          </a:ln>
        </p:spPr>
      </p:pic>
      <p:pic>
        <p:nvPicPr>
          <p:cNvPr id="16" name="Picture 15">
            <a:extLst>
              <a:ext uri="{FF2B5EF4-FFF2-40B4-BE49-F238E27FC236}">
                <a16:creationId xmlns:a16="http://schemas.microsoft.com/office/drawing/2014/main" id="{111180E1-8406-4257-B48B-915A81BC3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9811" y="4088713"/>
            <a:ext cx="1350313" cy="1350313"/>
          </a:xfrm>
          <a:prstGeom prst="rect">
            <a:avLst/>
          </a:prstGeom>
          <a:ln w="6350">
            <a:solidFill>
              <a:schemeClr val="tx1"/>
            </a:solidFill>
          </a:ln>
        </p:spPr>
      </p:pic>
      <p:grpSp>
        <p:nvGrpSpPr>
          <p:cNvPr id="18" name="Group 17">
            <a:extLst>
              <a:ext uri="{FF2B5EF4-FFF2-40B4-BE49-F238E27FC236}">
                <a16:creationId xmlns:a16="http://schemas.microsoft.com/office/drawing/2014/main" id="{FADEC98D-740C-4694-B32C-862B29C60723}"/>
              </a:ext>
            </a:extLst>
          </p:cNvPr>
          <p:cNvGrpSpPr/>
          <p:nvPr/>
        </p:nvGrpSpPr>
        <p:grpSpPr>
          <a:xfrm>
            <a:off x="10607090" y="4056688"/>
            <a:ext cx="1350313" cy="1350313"/>
            <a:chOff x="6477000" y="1429754"/>
            <a:chExt cx="2362200" cy="2168149"/>
          </a:xfrm>
        </p:grpSpPr>
        <p:pic>
          <p:nvPicPr>
            <p:cNvPr id="19" name="Picture 18">
              <a:extLst>
                <a:ext uri="{FF2B5EF4-FFF2-40B4-BE49-F238E27FC236}">
                  <a16:creationId xmlns:a16="http://schemas.microsoft.com/office/drawing/2014/main" id="{A3E4B2A0-2248-44CC-B584-7361D0C46134}"/>
                </a:ext>
              </a:extLst>
            </p:cNvPr>
            <p:cNvPicPr>
              <a:picLocks noChangeAspect="1"/>
            </p:cNvPicPr>
            <p:nvPr/>
          </p:nvPicPr>
          <p:blipFill>
            <a:blip r:embed="rId5"/>
            <a:stretch>
              <a:fillRect/>
            </a:stretch>
          </p:blipFill>
          <p:spPr>
            <a:xfrm>
              <a:off x="6477000" y="1447122"/>
              <a:ext cx="990600" cy="347279"/>
            </a:xfrm>
            <a:prstGeom prst="rect">
              <a:avLst/>
            </a:prstGeom>
            <a:ln w="6350">
              <a:solidFill>
                <a:schemeClr val="tx1"/>
              </a:solidFill>
            </a:ln>
          </p:spPr>
        </p:pic>
        <p:pic>
          <p:nvPicPr>
            <p:cNvPr id="20" name="Picture 19">
              <a:extLst>
                <a:ext uri="{FF2B5EF4-FFF2-40B4-BE49-F238E27FC236}">
                  <a16:creationId xmlns:a16="http://schemas.microsoft.com/office/drawing/2014/main" id="{E7D7BCCF-4888-4B69-ABED-43CBDC9F64EE}"/>
                </a:ext>
              </a:extLst>
            </p:cNvPr>
            <p:cNvPicPr>
              <a:picLocks noChangeAspect="1"/>
            </p:cNvPicPr>
            <p:nvPr/>
          </p:nvPicPr>
          <p:blipFill rotWithShape="1">
            <a:blip r:embed="rId6"/>
            <a:srcRect l="13332" t="11576" r="1667"/>
            <a:stretch/>
          </p:blipFill>
          <p:spPr>
            <a:xfrm>
              <a:off x="6477000" y="1814964"/>
              <a:ext cx="2348058" cy="1748206"/>
            </a:xfrm>
            <a:prstGeom prst="rect">
              <a:avLst/>
            </a:prstGeom>
            <a:ln w="6350">
              <a:solidFill>
                <a:schemeClr val="tx1"/>
              </a:solidFill>
            </a:ln>
          </p:spPr>
        </p:pic>
        <p:sp>
          <p:nvSpPr>
            <p:cNvPr id="21" name="Rectangle 20">
              <a:extLst>
                <a:ext uri="{FF2B5EF4-FFF2-40B4-BE49-F238E27FC236}">
                  <a16:creationId xmlns:a16="http://schemas.microsoft.com/office/drawing/2014/main" id="{9994B446-351E-42B7-AB7E-44B01ECF0687}"/>
                </a:ext>
              </a:extLst>
            </p:cNvPr>
            <p:cNvSpPr/>
            <p:nvPr/>
          </p:nvSpPr>
          <p:spPr bwMode="auto">
            <a:xfrm>
              <a:off x="6477000" y="1429754"/>
              <a:ext cx="2362200" cy="2168149"/>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a:ln>
                  <a:noFill/>
                </a:ln>
                <a:solidFill>
                  <a:schemeClr val="tx1"/>
                </a:solidFill>
                <a:effectLst/>
              </a:endParaRPr>
            </a:p>
          </p:txBody>
        </p:sp>
      </p:grpSp>
      <p:sp>
        <p:nvSpPr>
          <p:cNvPr id="23" name="Title 1">
            <a:extLst>
              <a:ext uri="{FF2B5EF4-FFF2-40B4-BE49-F238E27FC236}">
                <a16:creationId xmlns:a16="http://schemas.microsoft.com/office/drawing/2014/main" id="{5B3CE4C6-3618-42C2-8A71-0FD7E41E0D19}"/>
              </a:ext>
            </a:extLst>
          </p:cNvPr>
          <p:cNvSpPr txBox="1">
            <a:spLocks/>
          </p:cNvSpPr>
          <p:nvPr/>
        </p:nvSpPr>
        <p:spPr bwMode="auto">
          <a:xfrm>
            <a:off x="7480659" y="5481012"/>
            <a:ext cx="1244474" cy="4842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accent2"/>
                </a:solidFill>
                <a:latin typeface="+mj-lt"/>
                <a:ea typeface="+mj-ea"/>
                <a:cs typeface="+mj-cs"/>
              </a:defRPr>
            </a:lvl1pPr>
            <a:lvl2pPr algn="r" rtl="0" eaLnBrk="0" fontAlgn="base" hangingPunct="0">
              <a:spcBef>
                <a:spcPct val="0"/>
              </a:spcBef>
              <a:spcAft>
                <a:spcPct val="0"/>
              </a:spcAft>
              <a:defRPr sz="3200" b="1">
                <a:solidFill>
                  <a:schemeClr val="accent2"/>
                </a:solidFill>
                <a:latin typeface="Verdana" pitchFamily="34" charset="0"/>
              </a:defRPr>
            </a:lvl2pPr>
            <a:lvl3pPr algn="r" rtl="0" eaLnBrk="0" fontAlgn="base" hangingPunct="0">
              <a:spcBef>
                <a:spcPct val="0"/>
              </a:spcBef>
              <a:spcAft>
                <a:spcPct val="0"/>
              </a:spcAft>
              <a:defRPr sz="3200" b="1">
                <a:solidFill>
                  <a:schemeClr val="accent2"/>
                </a:solidFill>
                <a:latin typeface="Verdana" pitchFamily="34" charset="0"/>
              </a:defRPr>
            </a:lvl3pPr>
            <a:lvl4pPr algn="r" rtl="0" eaLnBrk="0" fontAlgn="base" hangingPunct="0">
              <a:spcBef>
                <a:spcPct val="0"/>
              </a:spcBef>
              <a:spcAft>
                <a:spcPct val="0"/>
              </a:spcAft>
              <a:defRPr sz="3200" b="1">
                <a:solidFill>
                  <a:schemeClr val="accent2"/>
                </a:solidFill>
                <a:latin typeface="Verdana" pitchFamily="34" charset="0"/>
              </a:defRPr>
            </a:lvl4pPr>
            <a:lvl5pPr algn="r" rtl="0" eaLnBrk="0" fontAlgn="base" hangingPunct="0">
              <a:spcBef>
                <a:spcPct val="0"/>
              </a:spcBef>
              <a:spcAft>
                <a:spcPct val="0"/>
              </a:spcAft>
              <a:defRPr sz="3200" b="1">
                <a:solidFill>
                  <a:schemeClr val="accent2"/>
                </a:solidFill>
                <a:latin typeface="Verdana" pitchFamily="34" charset="0"/>
              </a:defRPr>
            </a:lvl5pPr>
            <a:lvl6pPr marL="457200" algn="r" rtl="0" fontAlgn="base">
              <a:spcBef>
                <a:spcPct val="0"/>
              </a:spcBef>
              <a:spcAft>
                <a:spcPct val="0"/>
              </a:spcAft>
              <a:defRPr sz="3200">
                <a:solidFill>
                  <a:schemeClr val="accent2"/>
                </a:solidFill>
                <a:latin typeface="Verdana" pitchFamily="34" charset="0"/>
              </a:defRPr>
            </a:lvl6pPr>
            <a:lvl7pPr marL="914400" algn="r" rtl="0" fontAlgn="base">
              <a:spcBef>
                <a:spcPct val="0"/>
              </a:spcBef>
              <a:spcAft>
                <a:spcPct val="0"/>
              </a:spcAft>
              <a:defRPr sz="3200">
                <a:solidFill>
                  <a:schemeClr val="accent2"/>
                </a:solidFill>
                <a:latin typeface="Verdana" pitchFamily="34" charset="0"/>
              </a:defRPr>
            </a:lvl7pPr>
            <a:lvl8pPr marL="1371600" algn="r" rtl="0" fontAlgn="base">
              <a:spcBef>
                <a:spcPct val="0"/>
              </a:spcBef>
              <a:spcAft>
                <a:spcPct val="0"/>
              </a:spcAft>
              <a:defRPr sz="3200">
                <a:solidFill>
                  <a:schemeClr val="accent2"/>
                </a:solidFill>
                <a:latin typeface="Verdana" pitchFamily="34" charset="0"/>
              </a:defRPr>
            </a:lvl8pPr>
            <a:lvl9pPr marL="1828800" algn="r" rtl="0" fontAlgn="base">
              <a:spcBef>
                <a:spcPct val="0"/>
              </a:spcBef>
              <a:spcAft>
                <a:spcPct val="0"/>
              </a:spcAft>
              <a:defRPr sz="3200">
                <a:solidFill>
                  <a:schemeClr val="accent2"/>
                </a:solidFill>
                <a:latin typeface="Verdana" pitchFamily="34" charset="0"/>
              </a:defRPr>
            </a:lvl9pPr>
          </a:lstStyle>
          <a:p>
            <a:pPr algn="ctr"/>
            <a:r>
              <a:rPr lang="en-US" sz="1800" kern="0" dirty="0">
                <a:solidFill>
                  <a:schemeClr val="accent1">
                    <a:lumMod val="75000"/>
                  </a:schemeClr>
                </a:solidFill>
                <a:latin typeface="+mn-lt"/>
                <a:cs typeface="Arial" charset="0"/>
              </a:rPr>
              <a:t>Website</a:t>
            </a:r>
          </a:p>
        </p:txBody>
      </p:sp>
      <p:sp>
        <p:nvSpPr>
          <p:cNvPr id="25" name="Title 1">
            <a:extLst>
              <a:ext uri="{FF2B5EF4-FFF2-40B4-BE49-F238E27FC236}">
                <a16:creationId xmlns:a16="http://schemas.microsoft.com/office/drawing/2014/main" id="{CF0E337E-F135-450F-92E7-CA5C6A7EAA86}"/>
              </a:ext>
            </a:extLst>
          </p:cNvPr>
          <p:cNvSpPr txBox="1">
            <a:spLocks/>
          </p:cNvSpPr>
          <p:nvPr/>
        </p:nvSpPr>
        <p:spPr bwMode="auto">
          <a:xfrm>
            <a:off x="8859006" y="5548362"/>
            <a:ext cx="1731922" cy="4842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accent2"/>
                </a:solidFill>
                <a:latin typeface="+mj-lt"/>
                <a:ea typeface="+mj-ea"/>
                <a:cs typeface="+mj-cs"/>
              </a:defRPr>
            </a:lvl1pPr>
            <a:lvl2pPr algn="r" rtl="0" eaLnBrk="0" fontAlgn="base" hangingPunct="0">
              <a:spcBef>
                <a:spcPct val="0"/>
              </a:spcBef>
              <a:spcAft>
                <a:spcPct val="0"/>
              </a:spcAft>
              <a:defRPr sz="3200" b="1">
                <a:solidFill>
                  <a:schemeClr val="accent2"/>
                </a:solidFill>
                <a:latin typeface="Verdana" pitchFamily="34" charset="0"/>
              </a:defRPr>
            </a:lvl2pPr>
            <a:lvl3pPr algn="r" rtl="0" eaLnBrk="0" fontAlgn="base" hangingPunct="0">
              <a:spcBef>
                <a:spcPct val="0"/>
              </a:spcBef>
              <a:spcAft>
                <a:spcPct val="0"/>
              </a:spcAft>
              <a:defRPr sz="3200" b="1">
                <a:solidFill>
                  <a:schemeClr val="accent2"/>
                </a:solidFill>
                <a:latin typeface="Verdana" pitchFamily="34" charset="0"/>
              </a:defRPr>
            </a:lvl3pPr>
            <a:lvl4pPr algn="r" rtl="0" eaLnBrk="0" fontAlgn="base" hangingPunct="0">
              <a:spcBef>
                <a:spcPct val="0"/>
              </a:spcBef>
              <a:spcAft>
                <a:spcPct val="0"/>
              </a:spcAft>
              <a:defRPr sz="3200" b="1">
                <a:solidFill>
                  <a:schemeClr val="accent2"/>
                </a:solidFill>
                <a:latin typeface="Verdana" pitchFamily="34" charset="0"/>
              </a:defRPr>
            </a:lvl4pPr>
            <a:lvl5pPr algn="r" rtl="0" eaLnBrk="0" fontAlgn="base" hangingPunct="0">
              <a:spcBef>
                <a:spcPct val="0"/>
              </a:spcBef>
              <a:spcAft>
                <a:spcPct val="0"/>
              </a:spcAft>
              <a:defRPr sz="3200" b="1">
                <a:solidFill>
                  <a:schemeClr val="accent2"/>
                </a:solidFill>
                <a:latin typeface="Verdana" pitchFamily="34" charset="0"/>
              </a:defRPr>
            </a:lvl5pPr>
            <a:lvl6pPr marL="457200" algn="r" rtl="0" fontAlgn="base">
              <a:spcBef>
                <a:spcPct val="0"/>
              </a:spcBef>
              <a:spcAft>
                <a:spcPct val="0"/>
              </a:spcAft>
              <a:defRPr sz="3200">
                <a:solidFill>
                  <a:schemeClr val="accent2"/>
                </a:solidFill>
                <a:latin typeface="Verdana" pitchFamily="34" charset="0"/>
              </a:defRPr>
            </a:lvl6pPr>
            <a:lvl7pPr marL="914400" algn="r" rtl="0" fontAlgn="base">
              <a:spcBef>
                <a:spcPct val="0"/>
              </a:spcBef>
              <a:spcAft>
                <a:spcPct val="0"/>
              </a:spcAft>
              <a:defRPr sz="3200">
                <a:solidFill>
                  <a:schemeClr val="accent2"/>
                </a:solidFill>
                <a:latin typeface="Verdana" pitchFamily="34" charset="0"/>
              </a:defRPr>
            </a:lvl7pPr>
            <a:lvl8pPr marL="1371600" algn="r" rtl="0" fontAlgn="base">
              <a:spcBef>
                <a:spcPct val="0"/>
              </a:spcBef>
              <a:spcAft>
                <a:spcPct val="0"/>
              </a:spcAft>
              <a:defRPr sz="3200">
                <a:solidFill>
                  <a:schemeClr val="accent2"/>
                </a:solidFill>
                <a:latin typeface="Verdana" pitchFamily="34" charset="0"/>
              </a:defRPr>
            </a:lvl8pPr>
            <a:lvl9pPr marL="1828800" algn="r" rtl="0" fontAlgn="base">
              <a:spcBef>
                <a:spcPct val="0"/>
              </a:spcBef>
              <a:spcAft>
                <a:spcPct val="0"/>
              </a:spcAft>
              <a:defRPr sz="3200">
                <a:solidFill>
                  <a:schemeClr val="accent2"/>
                </a:solidFill>
                <a:latin typeface="Verdana" pitchFamily="34" charset="0"/>
              </a:defRPr>
            </a:lvl9pPr>
          </a:lstStyle>
          <a:p>
            <a:pPr algn="ctr"/>
            <a:r>
              <a:rPr lang="en-US" sz="1800" kern="0" dirty="0">
                <a:solidFill>
                  <a:schemeClr val="accent1">
                    <a:lumMod val="75000"/>
                  </a:schemeClr>
                </a:solidFill>
                <a:latin typeface="+mn-lt"/>
                <a:cs typeface="Arial" charset="0"/>
              </a:rPr>
              <a:t>Process Documents</a:t>
            </a:r>
          </a:p>
        </p:txBody>
      </p:sp>
      <p:sp>
        <p:nvSpPr>
          <p:cNvPr id="26" name="Title 1">
            <a:extLst>
              <a:ext uri="{FF2B5EF4-FFF2-40B4-BE49-F238E27FC236}">
                <a16:creationId xmlns:a16="http://schemas.microsoft.com/office/drawing/2014/main" id="{B041C872-9120-4794-950E-50FFC6B2CAE3}"/>
              </a:ext>
            </a:extLst>
          </p:cNvPr>
          <p:cNvSpPr txBox="1">
            <a:spLocks/>
          </p:cNvSpPr>
          <p:nvPr/>
        </p:nvSpPr>
        <p:spPr bwMode="auto">
          <a:xfrm>
            <a:off x="10491532" y="5571975"/>
            <a:ext cx="1445896" cy="4842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accent2"/>
                </a:solidFill>
                <a:latin typeface="+mj-lt"/>
                <a:ea typeface="+mj-ea"/>
                <a:cs typeface="+mj-cs"/>
              </a:defRPr>
            </a:lvl1pPr>
            <a:lvl2pPr algn="r" rtl="0" eaLnBrk="0" fontAlgn="base" hangingPunct="0">
              <a:spcBef>
                <a:spcPct val="0"/>
              </a:spcBef>
              <a:spcAft>
                <a:spcPct val="0"/>
              </a:spcAft>
              <a:defRPr sz="3200" b="1">
                <a:solidFill>
                  <a:schemeClr val="accent2"/>
                </a:solidFill>
                <a:latin typeface="Verdana" pitchFamily="34" charset="0"/>
              </a:defRPr>
            </a:lvl2pPr>
            <a:lvl3pPr algn="r" rtl="0" eaLnBrk="0" fontAlgn="base" hangingPunct="0">
              <a:spcBef>
                <a:spcPct val="0"/>
              </a:spcBef>
              <a:spcAft>
                <a:spcPct val="0"/>
              </a:spcAft>
              <a:defRPr sz="3200" b="1">
                <a:solidFill>
                  <a:schemeClr val="accent2"/>
                </a:solidFill>
                <a:latin typeface="Verdana" pitchFamily="34" charset="0"/>
              </a:defRPr>
            </a:lvl3pPr>
            <a:lvl4pPr algn="r" rtl="0" eaLnBrk="0" fontAlgn="base" hangingPunct="0">
              <a:spcBef>
                <a:spcPct val="0"/>
              </a:spcBef>
              <a:spcAft>
                <a:spcPct val="0"/>
              </a:spcAft>
              <a:defRPr sz="3200" b="1">
                <a:solidFill>
                  <a:schemeClr val="accent2"/>
                </a:solidFill>
                <a:latin typeface="Verdana" pitchFamily="34" charset="0"/>
              </a:defRPr>
            </a:lvl4pPr>
            <a:lvl5pPr algn="r" rtl="0" eaLnBrk="0" fontAlgn="base" hangingPunct="0">
              <a:spcBef>
                <a:spcPct val="0"/>
              </a:spcBef>
              <a:spcAft>
                <a:spcPct val="0"/>
              </a:spcAft>
              <a:defRPr sz="3200" b="1">
                <a:solidFill>
                  <a:schemeClr val="accent2"/>
                </a:solidFill>
                <a:latin typeface="Verdana" pitchFamily="34" charset="0"/>
              </a:defRPr>
            </a:lvl5pPr>
            <a:lvl6pPr marL="457200" algn="r" rtl="0" fontAlgn="base">
              <a:spcBef>
                <a:spcPct val="0"/>
              </a:spcBef>
              <a:spcAft>
                <a:spcPct val="0"/>
              </a:spcAft>
              <a:defRPr sz="3200">
                <a:solidFill>
                  <a:schemeClr val="accent2"/>
                </a:solidFill>
                <a:latin typeface="Verdana" pitchFamily="34" charset="0"/>
              </a:defRPr>
            </a:lvl6pPr>
            <a:lvl7pPr marL="914400" algn="r" rtl="0" fontAlgn="base">
              <a:spcBef>
                <a:spcPct val="0"/>
              </a:spcBef>
              <a:spcAft>
                <a:spcPct val="0"/>
              </a:spcAft>
              <a:defRPr sz="3200">
                <a:solidFill>
                  <a:schemeClr val="accent2"/>
                </a:solidFill>
                <a:latin typeface="Verdana" pitchFamily="34" charset="0"/>
              </a:defRPr>
            </a:lvl7pPr>
            <a:lvl8pPr marL="1371600" algn="r" rtl="0" fontAlgn="base">
              <a:spcBef>
                <a:spcPct val="0"/>
              </a:spcBef>
              <a:spcAft>
                <a:spcPct val="0"/>
              </a:spcAft>
              <a:defRPr sz="3200">
                <a:solidFill>
                  <a:schemeClr val="accent2"/>
                </a:solidFill>
                <a:latin typeface="Verdana" pitchFamily="34" charset="0"/>
              </a:defRPr>
            </a:lvl8pPr>
            <a:lvl9pPr marL="1828800" algn="r" rtl="0" fontAlgn="base">
              <a:spcBef>
                <a:spcPct val="0"/>
              </a:spcBef>
              <a:spcAft>
                <a:spcPct val="0"/>
              </a:spcAft>
              <a:defRPr sz="3200">
                <a:solidFill>
                  <a:schemeClr val="accent2"/>
                </a:solidFill>
                <a:latin typeface="Verdana" pitchFamily="34" charset="0"/>
              </a:defRPr>
            </a:lvl9pPr>
          </a:lstStyle>
          <a:p>
            <a:pPr algn="ctr"/>
            <a:r>
              <a:rPr lang="en-US" sz="1800" kern="0" dirty="0">
                <a:solidFill>
                  <a:schemeClr val="accent1">
                    <a:lumMod val="75000"/>
                  </a:schemeClr>
                </a:solidFill>
                <a:latin typeface="+mn-lt"/>
                <a:cs typeface="Arial" charset="0"/>
              </a:rPr>
              <a:t>Training Videos</a:t>
            </a:r>
          </a:p>
        </p:txBody>
      </p:sp>
      <p:sp>
        <p:nvSpPr>
          <p:cNvPr id="27" name="Title 1">
            <a:extLst>
              <a:ext uri="{FF2B5EF4-FFF2-40B4-BE49-F238E27FC236}">
                <a16:creationId xmlns:a16="http://schemas.microsoft.com/office/drawing/2014/main" id="{7CF6656F-5D31-4D8E-A19F-BABBD8A4CCDE}"/>
              </a:ext>
            </a:extLst>
          </p:cNvPr>
          <p:cNvSpPr txBox="1">
            <a:spLocks/>
          </p:cNvSpPr>
          <p:nvPr/>
        </p:nvSpPr>
        <p:spPr bwMode="auto">
          <a:xfrm>
            <a:off x="9704461" y="2962293"/>
            <a:ext cx="1661629" cy="64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accent2"/>
                </a:solidFill>
                <a:latin typeface="+mj-lt"/>
                <a:ea typeface="+mj-ea"/>
                <a:cs typeface="+mj-cs"/>
              </a:defRPr>
            </a:lvl1pPr>
            <a:lvl2pPr algn="r" rtl="0" eaLnBrk="0" fontAlgn="base" hangingPunct="0">
              <a:spcBef>
                <a:spcPct val="0"/>
              </a:spcBef>
              <a:spcAft>
                <a:spcPct val="0"/>
              </a:spcAft>
              <a:defRPr sz="3200" b="1">
                <a:solidFill>
                  <a:schemeClr val="accent2"/>
                </a:solidFill>
                <a:latin typeface="Verdana" pitchFamily="34" charset="0"/>
              </a:defRPr>
            </a:lvl2pPr>
            <a:lvl3pPr algn="r" rtl="0" eaLnBrk="0" fontAlgn="base" hangingPunct="0">
              <a:spcBef>
                <a:spcPct val="0"/>
              </a:spcBef>
              <a:spcAft>
                <a:spcPct val="0"/>
              </a:spcAft>
              <a:defRPr sz="3200" b="1">
                <a:solidFill>
                  <a:schemeClr val="accent2"/>
                </a:solidFill>
                <a:latin typeface="Verdana" pitchFamily="34" charset="0"/>
              </a:defRPr>
            </a:lvl3pPr>
            <a:lvl4pPr algn="r" rtl="0" eaLnBrk="0" fontAlgn="base" hangingPunct="0">
              <a:spcBef>
                <a:spcPct val="0"/>
              </a:spcBef>
              <a:spcAft>
                <a:spcPct val="0"/>
              </a:spcAft>
              <a:defRPr sz="3200" b="1">
                <a:solidFill>
                  <a:schemeClr val="accent2"/>
                </a:solidFill>
                <a:latin typeface="Verdana" pitchFamily="34" charset="0"/>
              </a:defRPr>
            </a:lvl4pPr>
            <a:lvl5pPr algn="r" rtl="0" eaLnBrk="0" fontAlgn="base" hangingPunct="0">
              <a:spcBef>
                <a:spcPct val="0"/>
              </a:spcBef>
              <a:spcAft>
                <a:spcPct val="0"/>
              </a:spcAft>
              <a:defRPr sz="3200" b="1">
                <a:solidFill>
                  <a:schemeClr val="accent2"/>
                </a:solidFill>
                <a:latin typeface="Verdana" pitchFamily="34" charset="0"/>
              </a:defRPr>
            </a:lvl5pPr>
            <a:lvl6pPr marL="457200" algn="r" rtl="0" fontAlgn="base">
              <a:spcBef>
                <a:spcPct val="0"/>
              </a:spcBef>
              <a:spcAft>
                <a:spcPct val="0"/>
              </a:spcAft>
              <a:defRPr sz="3200">
                <a:solidFill>
                  <a:schemeClr val="accent2"/>
                </a:solidFill>
                <a:latin typeface="Verdana" pitchFamily="34" charset="0"/>
              </a:defRPr>
            </a:lvl6pPr>
            <a:lvl7pPr marL="914400" algn="r" rtl="0" fontAlgn="base">
              <a:spcBef>
                <a:spcPct val="0"/>
              </a:spcBef>
              <a:spcAft>
                <a:spcPct val="0"/>
              </a:spcAft>
              <a:defRPr sz="3200">
                <a:solidFill>
                  <a:schemeClr val="accent2"/>
                </a:solidFill>
                <a:latin typeface="Verdana" pitchFamily="34" charset="0"/>
              </a:defRPr>
            </a:lvl7pPr>
            <a:lvl8pPr marL="1371600" algn="r" rtl="0" fontAlgn="base">
              <a:spcBef>
                <a:spcPct val="0"/>
              </a:spcBef>
              <a:spcAft>
                <a:spcPct val="0"/>
              </a:spcAft>
              <a:defRPr sz="3200">
                <a:solidFill>
                  <a:schemeClr val="accent2"/>
                </a:solidFill>
                <a:latin typeface="Verdana" pitchFamily="34" charset="0"/>
              </a:defRPr>
            </a:lvl8pPr>
            <a:lvl9pPr marL="1828800" algn="r" rtl="0" fontAlgn="base">
              <a:spcBef>
                <a:spcPct val="0"/>
              </a:spcBef>
              <a:spcAft>
                <a:spcPct val="0"/>
              </a:spcAft>
              <a:defRPr sz="3200">
                <a:solidFill>
                  <a:schemeClr val="accent2"/>
                </a:solidFill>
                <a:latin typeface="Verdana" pitchFamily="34" charset="0"/>
              </a:defRPr>
            </a:lvl9pPr>
          </a:lstStyle>
          <a:p>
            <a:pPr algn="ctr"/>
            <a:r>
              <a:rPr lang="en-US" sz="1800" kern="0" dirty="0">
                <a:solidFill>
                  <a:schemeClr val="accent1">
                    <a:lumMod val="75000"/>
                  </a:schemeClr>
                </a:solidFill>
                <a:latin typeface="+mn-lt"/>
                <a:cs typeface="Arial" charset="0"/>
              </a:rPr>
              <a:t>Phone Support</a:t>
            </a:r>
          </a:p>
        </p:txBody>
      </p:sp>
      <p:pic>
        <p:nvPicPr>
          <p:cNvPr id="5" name="Picture 4">
            <a:extLst>
              <a:ext uri="{FF2B5EF4-FFF2-40B4-BE49-F238E27FC236}">
                <a16:creationId xmlns:a16="http://schemas.microsoft.com/office/drawing/2014/main" id="{C0E6F79A-6C1C-46FF-8F2D-49BE819B9F53}"/>
              </a:ext>
            </a:extLst>
          </p:cNvPr>
          <p:cNvPicPr>
            <a:picLocks noChangeAspect="1"/>
          </p:cNvPicPr>
          <p:nvPr/>
        </p:nvPicPr>
        <p:blipFill>
          <a:blip r:embed="rId7"/>
          <a:stretch>
            <a:fillRect/>
          </a:stretch>
        </p:blipFill>
        <p:spPr>
          <a:xfrm>
            <a:off x="7349109" y="1534780"/>
            <a:ext cx="1586506" cy="1380385"/>
          </a:xfrm>
          <a:prstGeom prst="rect">
            <a:avLst/>
          </a:prstGeom>
        </p:spPr>
      </p:pic>
      <p:pic>
        <p:nvPicPr>
          <p:cNvPr id="7" name="Picture 6">
            <a:extLst>
              <a:ext uri="{FF2B5EF4-FFF2-40B4-BE49-F238E27FC236}">
                <a16:creationId xmlns:a16="http://schemas.microsoft.com/office/drawing/2014/main" id="{30C16332-FCA4-42DF-8DAD-2EBDF85BFC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4330" y="1481610"/>
            <a:ext cx="1505087" cy="1380384"/>
          </a:xfrm>
          <a:prstGeom prst="rect">
            <a:avLst/>
          </a:prstGeom>
        </p:spPr>
      </p:pic>
    </p:spTree>
    <p:extLst>
      <p:ext uri="{BB962C8B-B14F-4D97-AF65-F5344CB8AC3E}">
        <p14:creationId xmlns:p14="http://schemas.microsoft.com/office/powerpoint/2010/main" val="1716763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p:txBody>
          <a:bodyPr/>
          <a:lstStyle/>
          <a:p>
            <a:fld id="{0088AB57-2DBE-44A3-AE96-942C49E954BF}" type="slidenum">
              <a:rPr lang="en-US" smtClean="0"/>
              <a:t>36</a:t>
            </a:fld>
            <a:endParaRPr lang="en-US" dirty="0"/>
          </a:p>
        </p:txBody>
      </p:sp>
      <p:sp>
        <p:nvSpPr>
          <p:cNvPr id="8" name="Title 1">
            <a:extLst>
              <a:ext uri="{FF2B5EF4-FFF2-40B4-BE49-F238E27FC236}">
                <a16:creationId xmlns:a16="http://schemas.microsoft.com/office/drawing/2014/main" id="{6D87133E-57C4-410C-A69F-271DC878128A}"/>
              </a:ext>
            </a:extLst>
          </p:cNvPr>
          <p:cNvSpPr txBox="1">
            <a:spLocks/>
          </p:cNvSpPr>
          <p:nvPr/>
        </p:nvSpPr>
        <p:spPr>
          <a:xfrm>
            <a:off x="1963436" y="214432"/>
            <a:ext cx="8757684" cy="84323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4000" b="1" dirty="0">
                <a:solidFill>
                  <a:srgbClr val="1682C5"/>
                </a:solidFill>
                <a:latin typeface="+mn-lt"/>
              </a:rPr>
              <a:t>Fingerprinting</a:t>
            </a:r>
            <a:endParaRPr lang="en-US" dirty="0"/>
          </a:p>
        </p:txBody>
      </p:sp>
      <p:pic>
        <p:nvPicPr>
          <p:cNvPr id="11" name="Picture 10">
            <a:extLst>
              <a:ext uri="{FF2B5EF4-FFF2-40B4-BE49-F238E27FC236}">
                <a16:creationId xmlns:a16="http://schemas.microsoft.com/office/drawing/2014/main" id="{E61076F1-CC39-4463-9CB0-B1DC68A3B462}"/>
              </a:ext>
            </a:extLst>
          </p:cNvPr>
          <p:cNvPicPr/>
          <p:nvPr/>
        </p:nvPicPr>
        <p:blipFill>
          <a:blip r:embed="rId2"/>
          <a:stretch>
            <a:fillRect/>
          </a:stretch>
        </p:blipFill>
        <p:spPr>
          <a:xfrm>
            <a:off x="901700" y="990269"/>
            <a:ext cx="9982200" cy="5471469"/>
          </a:xfrm>
          <a:prstGeom prst="rect">
            <a:avLst/>
          </a:prstGeom>
        </p:spPr>
      </p:pic>
      <p:sp>
        <p:nvSpPr>
          <p:cNvPr id="3" name="Rectangle: Rounded Corners 2">
            <a:extLst>
              <a:ext uri="{FF2B5EF4-FFF2-40B4-BE49-F238E27FC236}">
                <a16:creationId xmlns:a16="http://schemas.microsoft.com/office/drawing/2014/main" id="{24C6545A-585C-42F6-AF2D-23C1DCB2A96D}"/>
              </a:ext>
            </a:extLst>
          </p:cNvPr>
          <p:cNvSpPr/>
          <p:nvPr/>
        </p:nvSpPr>
        <p:spPr>
          <a:xfrm>
            <a:off x="8610600" y="2374900"/>
            <a:ext cx="1524000" cy="952500"/>
          </a:xfrm>
          <a:prstGeom prst="roundRect">
            <a:avLst/>
          </a:prstGeom>
          <a:noFill/>
          <a:ln w="76200">
            <a:solidFill>
              <a:srgbClr val="2F5CA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80AFA7C-0420-4921-90E4-5CABD14205DC}"/>
              </a:ext>
            </a:extLst>
          </p:cNvPr>
          <p:cNvSpPr/>
          <p:nvPr/>
        </p:nvSpPr>
        <p:spPr>
          <a:xfrm>
            <a:off x="7924800" y="4644632"/>
            <a:ext cx="1866900" cy="411103"/>
          </a:xfrm>
          <a:prstGeom prst="roundRect">
            <a:avLst/>
          </a:prstGeom>
          <a:noFill/>
          <a:ln w="57150">
            <a:solidFill>
              <a:srgbClr val="2F5CA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391081CA-C11C-4685-AC00-038CDBD4B71F}"/>
              </a:ext>
            </a:extLst>
          </p:cNvPr>
          <p:cNvCxnSpPr>
            <a:cxnSpLocks/>
          </p:cNvCxnSpPr>
          <p:nvPr/>
        </p:nvCxnSpPr>
        <p:spPr>
          <a:xfrm flipH="1">
            <a:off x="9372600" y="3443138"/>
            <a:ext cx="266700" cy="1066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959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p:txBody>
          <a:bodyPr/>
          <a:lstStyle/>
          <a:p>
            <a:fld id="{0088AB57-2DBE-44A3-AE96-942C49E954BF}" type="slidenum">
              <a:rPr lang="en-US" smtClean="0"/>
              <a:t>37</a:t>
            </a:fld>
            <a:endParaRPr lang="en-US" dirty="0"/>
          </a:p>
        </p:txBody>
      </p:sp>
      <p:sp>
        <p:nvSpPr>
          <p:cNvPr id="8" name="Title 1">
            <a:extLst>
              <a:ext uri="{FF2B5EF4-FFF2-40B4-BE49-F238E27FC236}">
                <a16:creationId xmlns:a16="http://schemas.microsoft.com/office/drawing/2014/main" id="{6D87133E-57C4-410C-A69F-271DC878128A}"/>
              </a:ext>
            </a:extLst>
          </p:cNvPr>
          <p:cNvSpPr txBox="1">
            <a:spLocks/>
          </p:cNvSpPr>
          <p:nvPr/>
        </p:nvSpPr>
        <p:spPr>
          <a:xfrm>
            <a:off x="7638756" y="0"/>
            <a:ext cx="4318781" cy="125202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4000" b="1" dirty="0">
                <a:solidFill>
                  <a:srgbClr val="1682C5"/>
                </a:solidFill>
                <a:latin typeface="+mn-lt"/>
              </a:rPr>
              <a:t>Fingerprinting &amp; Registry Resources</a:t>
            </a:r>
          </a:p>
          <a:p>
            <a:pPr algn="r">
              <a:lnSpc>
                <a:spcPct val="100000"/>
              </a:lnSpc>
            </a:pPr>
            <a:endParaRPr lang="en-US" sz="4000" b="1" dirty="0">
              <a:solidFill>
                <a:srgbClr val="1682C5"/>
              </a:solidFill>
              <a:latin typeface="+mn-lt"/>
            </a:endParaRPr>
          </a:p>
          <a:p>
            <a:pPr algn="r">
              <a:lnSpc>
                <a:spcPct val="100000"/>
              </a:lnSpc>
            </a:pPr>
            <a:endParaRPr lang="en-US" dirty="0"/>
          </a:p>
        </p:txBody>
      </p:sp>
      <p:sp>
        <p:nvSpPr>
          <p:cNvPr id="6" name="Arrow: Right 5">
            <a:extLst>
              <a:ext uri="{FF2B5EF4-FFF2-40B4-BE49-F238E27FC236}">
                <a16:creationId xmlns:a16="http://schemas.microsoft.com/office/drawing/2014/main" id="{1518A353-0460-4622-BC34-41D2DB8897E8}"/>
              </a:ext>
            </a:extLst>
          </p:cNvPr>
          <p:cNvSpPr/>
          <p:nvPr/>
        </p:nvSpPr>
        <p:spPr>
          <a:xfrm>
            <a:off x="1041009" y="4335919"/>
            <a:ext cx="658586" cy="32492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E032560C-E006-43CF-9870-14C6FD147E14}"/>
              </a:ext>
            </a:extLst>
          </p:cNvPr>
          <p:cNvSpPr/>
          <p:nvPr/>
        </p:nvSpPr>
        <p:spPr>
          <a:xfrm flipV="1">
            <a:off x="1041009" y="3840479"/>
            <a:ext cx="658586" cy="32492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402F3EA-503B-4F06-BE66-86F883594F12}"/>
              </a:ext>
            </a:extLst>
          </p:cNvPr>
          <p:cNvSpPr/>
          <p:nvPr/>
        </p:nvSpPr>
        <p:spPr>
          <a:xfrm>
            <a:off x="1787211" y="219913"/>
            <a:ext cx="3784209" cy="623454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8B9015B-4056-4DA1-A905-F7BE1DED35EF}"/>
              </a:ext>
            </a:extLst>
          </p:cNvPr>
          <p:cNvPicPr>
            <a:picLocks noChangeAspect="1"/>
          </p:cNvPicPr>
          <p:nvPr/>
        </p:nvPicPr>
        <p:blipFill>
          <a:blip r:embed="rId2"/>
          <a:stretch>
            <a:fillRect/>
          </a:stretch>
        </p:blipFill>
        <p:spPr>
          <a:xfrm>
            <a:off x="1935810" y="327283"/>
            <a:ext cx="3514725" cy="6019800"/>
          </a:xfrm>
          <a:prstGeom prst="rect">
            <a:avLst/>
          </a:prstGeom>
        </p:spPr>
      </p:pic>
      <p:sp>
        <p:nvSpPr>
          <p:cNvPr id="16" name="Rectangle 15">
            <a:extLst>
              <a:ext uri="{FF2B5EF4-FFF2-40B4-BE49-F238E27FC236}">
                <a16:creationId xmlns:a16="http://schemas.microsoft.com/office/drawing/2014/main" id="{3D6D852A-D42F-44E1-891F-5A0C1AA92F33}"/>
              </a:ext>
            </a:extLst>
          </p:cNvPr>
          <p:cNvSpPr/>
          <p:nvPr/>
        </p:nvSpPr>
        <p:spPr>
          <a:xfrm>
            <a:off x="8844374" y="2405575"/>
            <a:ext cx="2874014" cy="3679215"/>
          </a:xfrm>
          <a:prstGeom prst="rect">
            <a:avLst/>
          </a:prstGeom>
          <a:solidFill>
            <a:srgbClr val="2F5C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7D9BF8-1DA0-49F5-A4D3-3FB7ADB4506C}"/>
              </a:ext>
            </a:extLst>
          </p:cNvPr>
          <p:cNvSpPr/>
          <p:nvPr/>
        </p:nvSpPr>
        <p:spPr>
          <a:xfrm>
            <a:off x="5888614" y="1406770"/>
            <a:ext cx="2605297" cy="3573194"/>
          </a:xfrm>
          <a:prstGeom prst="rect">
            <a:avLst/>
          </a:prstGeom>
          <a:solidFill>
            <a:srgbClr val="2F5C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552039A-534A-43C2-B856-E4063B10E6C7}"/>
              </a:ext>
            </a:extLst>
          </p:cNvPr>
          <p:cNvPicPr>
            <a:picLocks noChangeAspect="1"/>
          </p:cNvPicPr>
          <p:nvPr/>
        </p:nvPicPr>
        <p:blipFill>
          <a:blip r:embed="rId3"/>
          <a:stretch>
            <a:fillRect/>
          </a:stretch>
        </p:blipFill>
        <p:spPr>
          <a:xfrm>
            <a:off x="6013557" y="1565741"/>
            <a:ext cx="2392738" cy="3287613"/>
          </a:xfrm>
          <a:prstGeom prst="rect">
            <a:avLst/>
          </a:prstGeom>
        </p:spPr>
      </p:pic>
      <p:pic>
        <p:nvPicPr>
          <p:cNvPr id="9" name="Picture 8">
            <a:extLst>
              <a:ext uri="{FF2B5EF4-FFF2-40B4-BE49-F238E27FC236}">
                <a16:creationId xmlns:a16="http://schemas.microsoft.com/office/drawing/2014/main" id="{2492B0ED-4864-46AD-AED6-02472EFF5617}"/>
              </a:ext>
            </a:extLst>
          </p:cNvPr>
          <p:cNvPicPr>
            <a:picLocks noChangeAspect="1"/>
          </p:cNvPicPr>
          <p:nvPr/>
        </p:nvPicPr>
        <p:blipFill>
          <a:blip r:embed="rId4"/>
          <a:stretch>
            <a:fillRect/>
          </a:stretch>
        </p:blipFill>
        <p:spPr>
          <a:xfrm>
            <a:off x="8991222" y="2550454"/>
            <a:ext cx="2580318" cy="3389455"/>
          </a:xfrm>
          <a:prstGeom prst="rect">
            <a:avLst/>
          </a:prstGeom>
        </p:spPr>
      </p:pic>
    </p:spTree>
    <p:extLst>
      <p:ext uri="{BB962C8B-B14F-4D97-AF65-F5344CB8AC3E}">
        <p14:creationId xmlns:p14="http://schemas.microsoft.com/office/powerpoint/2010/main" val="2398597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p:txBody>
          <a:bodyPr/>
          <a:lstStyle/>
          <a:p>
            <a:fld id="{0088AB57-2DBE-44A3-AE96-942C49E954BF}" type="slidenum">
              <a:rPr lang="en-US" smtClean="0"/>
              <a:t>38</a:t>
            </a:fld>
            <a:endParaRPr lang="en-US" dirty="0"/>
          </a:p>
        </p:txBody>
      </p:sp>
      <p:sp>
        <p:nvSpPr>
          <p:cNvPr id="9" name="Title 1">
            <a:extLst>
              <a:ext uri="{FF2B5EF4-FFF2-40B4-BE49-F238E27FC236}">
                <a16:creationId xmlns:a16="http://schemas.microsoft.com/office/drawing/2014/main" id="{96139CDE-572C-4312-8C24-CEB77A957BD1}"/>
              </a:ext>
            </a:extLst>
          </p:cNvPr>
          <p:cNvSpPr txBox="1">
            <a:spLocks/>
          </p:cNvSpPr>
          <p:nvPr/>
        </p:nvSpPr>
        <p:spPr>
          <a:xfrm>
            <a:off x="1610351" y="286719"/>
            <a:ext cx="8757684" cy="84323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dirty="0">
                <a:solidFill>
                  <a:srgbClr val="1682C5"/>
                </a:solidFill>
                <a:latin typeface="+mn-lt"/>
              </a:rPr>
              <a:t>Fingerprinting Overview</a:t>
            </a:r>
            <a:endParaRPr lang="en-US" b="1" dirty="0">
              <a:latin typeface="+mn-lt"/>
            </a:endParaRPr>
          </a:p>
        </p:txBody>
      </p:sp>
      <p:sp>
        <p:nvSpPr>
          <p:cNvPr id="8" name="Rectangle 7">
            <a:extLst>
              <a:ext uri="{FF2B5EF4-FFF2-40B4-BE49-F238E27FC236}">
                <a16:creationId xmlns:a16="http://schemas.microsoft.com/office/drawing/2014/main" id="{CFECF44E-2D3F-4069-8597-51FACDD1DC18}"/>
              </a:ext>
            </a:extLst>
          </p:cNvPr>
          <p:cNvSpPr/>
          <p:nvPr/>
        </p:nvSpPr>
        <p:spPr>
          <a:xfrm>
            <a:off x="1191148" y="5451668"/>
            <a:ext cx="9809703" cy="1015791"/>
          </a:xfrm>
          <a:prstGeom prst="rect">
            <a:avLst/>
          </a:prstGeom>
          <a:solidFill>
            <a:schemeClr val="bg1">
              <a:lumMod val="9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defRPr/>
            </a:pPr>
            <a:r>
              <a:rPr lang="en-US" sz="1800" b="1" dirty="0">
                <a:solidFill>
                  <a:schemeClr val="accent1">
                    <a:lumMod val="75000"/>
                  </a:schemeClr>
                </a:solidFill>
                <a:cs typeface="Calibri" panose="020F0502020204030204" pitchFamily="34" charset="0"/>
              </a:rPr>
              <a:t>In Statute: </a:t>
            </a:r>
            <a:r>
              <a:rPr lang="en-US" sz="1800" dirty="0">
                <a:solidFill>
                  <a:schemeClr val="accent1">
                    <a:lumMod val="75000"/>
                  </a:schemeClr>
                </a:solidFill>
                <a:cs typeface="Calibri" panose="020F0502020204030204" pitchFamily="34" charset="0"/>
              </a:rPr>
              <a:t>Applicants for Certification and Certificate Holders - TEC §22.0831, Non-Certified Employees - TEC §22.0833, Charter School Employees - TEC §22.0832, *Contractors - TEC §22.0834, </a:t>
            </a:r>
            <a:r>
              <a:rPr lang="en-US" dirty="0">
                <a:solidFill>
                  <a:schemeClr val="accent1">
                    <a:lumMod val="75000"/>
                  </a:schemeClr>
                </a:solidFill>
              </a:rPr>
              <a:t>Texas Government Code 411.0845</a:t>
            </a:r>
            <a:endParaRPr lang="en-US" sz="1800" b="1" dirty="0">
              <a:solidFill>
                <a:schemeClr val="accent1">
                  <a:lumMod val="75000"/>
                </a:schemeClr>
              </a:solidFill>
              <a:cs typeface="Calibri" panose="020F0502020204030204" pitchFamily="34" charset="0"/>
            </a:endParaRPr>
          </a:p>
        </p:txBody>
      </p:sp>
      <p:sp>
        <p:nvSpPr>
          <p:cNvPr id="10" name="Content Placeholder 1">
            <a:extLst>
              <a:ext uri="{FF2B5EF4-FFF2-40B4-BE49-F238E27FC236}">
                <a16:creationId xmlns:a16="http://schemas.microsoft.com/office/drawing/2014/main" id="{2DA89894-12C7-465A-882C-DA43A7E2D9B1}"/>
              </a:ext>
            </a:extLst>
          </p:cNvPr>
          <p:cNvSpPr txBox="1">
            <a:spLocks/>
          </p:cNvSpPr>
          <p:nvPr/>
        </p:nvSpPr>
        <p:spPr>
          <a:xfrm>
            <a:off x="1136989" y="1437501"/>
            <a:ext cx="9863862" cy="3952489"/>
          </a:xfrm>
          <a:prstGeom prst="roundRect">
            <a:avLst>
              <a:gd name="adj" fmla="val 3876"/>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3200" u="sng" dirty="0">
                <a:cs typeface="Arial" panose="020B0604020202020204" pitchFamily="34" charset="0"/>
              </a:rPr>
              <a:t>Who must print</a:t>
            </a:r>
          </a:p>
          <a:p>
            <a:pPr marL="457200" indent="-571500">
              <a:lnSpc>
                <a:spcPct val="100000"/>
              </a:lnSpc>
              <a:spcBef>
                <a:spcPts val="0"/>
              </a:spcBef>
              <a:spcAft>
                <a:spcPts val="1200"/>
              </a:spcAft>
              <a:buFont typeface="Arial" panose="020B0604020202020204" pitchFamily="34" charset="0"/>
              <a:buChar char="•"/>
            </a:pPr>
            <a:r>
              <a:rPr lang="en-US" sz="3200" dirty="0">
                <a:cs typeface="Arial" panose="020B0604020202020204" pitchFamily="34" charset="0"/>
              </a:rPr>
              <a:t>SBEC certificate holders</a:t>
            </a:r>
          </a:p>
          <a:p>
            <a:pPr marL="457200" indent="-571500">
              <a:lnSpc>
                <a:spcPct val="100000"/>
              </a:lnSpc>
              <a:spcBef>
                <a:spcPts val="0"/>
              </a:spcBef>
              <a:spcAft>
                <a:spcPts val="1200"/>
              </a:spcAft>
              <a:buFont typeface="Arial" panose="020B0604020202020204" pitchFamily="34" charset="0"/>
              <a:buChar char="•"/>
            </a:pPr>
            <a:r>
              <a:rPr lang="en-US" sz="3200" dirty="0">
                <a:cs typeface="Arial" panose="020B0604020202020204" pitchFamily="34" charset="0"/>
              </a:rPr>
              <a:t>Applicants for certificate</a:t>
            </a:r>
          </a:p>
          <a:p>
            <a:pPr marL="457200" indent="-571500">
              <a:lnSpc>
                <a:spcPct val="100000"/>
              </a:lnSpc>
              <a:spcBef>
                <a:spcPts val="0"/>
              </a:spcBef>
              <a:spcAft>
                <a:spcPts val="1200"/>
              </a:spcAft>
              <a:buFont typeface="Arial" panose="020B0604020202020204" pitchFamily="34" charset="0"/>
              <a:buChar char="•"/>
            </a:pPr>
            <a:r>
              <a:rPr lang="en-US" sz="3200" dirty="0">
                <a:cs typeface="Arial" panose="020B0604020202020204" pitchFamily="34" charset="0"/>
              </a:rPr>
              <a:t>Non-Certified employees</a:t>
            </a:r>
          </a:p>
          <a:p>
            <a:pPr marL="457200" indent="-571500">
              <a:lnSpc>
                <a:spcPct val="100000"/>
              </a:lnSpc>
              <a:spcBef>
                <a:spcPts val="0"/>
              </a:spcBef>
              <a:spcAft>
                <a:spcPts val="1200"/>
              </a:spcAft>
              <a:buFont typeface="Arial" panose="020B0604020202020204" pitchFamily="34" charset="0"/>
              <a:buChar char="•"/>
            </a:pPr>
            <a:r>
              <a:rPr lang="en-US" sz="3200" dirty="0">
                <a:cs typeface="Arial" panose="020B0604020202020204" pitchFamily="34" charset="0"/>
              </a:rPr>
              <a:t>Substitutes</a:t>
            </a:r>
          </a:p>
          <a:p>
            <a:pPr marL="457200" indent="-571500">
              <a:lnSpc>
                <a:spcPct val="100000"/>
              </a:lnSpc>
              <a:spcBef>
                <a:spcPts val="0"/>
              </a:spcBef>
              <a:spcAft>
                <a:spcPts val="1200"/>
              </a:spcAft>
              <a:buFont typeface="Arial" panose="020B0604020202020204" pitchFamily="34" charset="0"/>
              <a:buChar char="•"/>
            </a:pPr>
            <a:r>
              <a:rPr lang="en-US" sz="3200" dirty="0">
                <a:cs typeface="Arial" panose="020B0604020202020204" pitchFamily="34" charset="0"/>
              </a:rPr>
              <a:t>Contractors*</a:t>
            </a:r>
          </a:p>
          <a:p>
            <a:pPr marL="457200" indent="-571500">
              <a:lnSpc>
                <a:spcPct val="100000"/>
              </a:lnSpc>
              <a:spcBef>
                <a:spcPts val="0"/>
              </a:spcBef>
              <a:spcAft>
                <a:spcPts val="1200"/>
              </a:spcAft>
              <a:buFont typeface="Arial" panose="020B0604020202020204" pitchFamily="34" charset="0"/>
              <a:buChar char="•"/>
            </a:pPr>
            <a:endParaRPr lang="en-US" dirty="0">
              <a:cs typeface="Arial" panose="020B0604020202020204" pitchFamily="34" charset="0"/>
            </a:endParaRPr>
          </a:p>
        </p:txBody>
      </p:sp>
      <p:sp>
        <p:nvSpPr>
          <p:cNvPr id="11" name="Rectangle 10">
            <a:extLst>
              <a:ext uri="{FF2B5EF4-FFF2-40B4-BE49-F238E27FC236}">
                <a16:creationId xmlns:a16="http://schemas.microsoft.com/office/drawing/2014/main" id="{77BB48AC-5B70-49D1-A939-9A8843ECC27B}"/>
              </a:ext>
            </a:extLst>
          </p:cNvPr>
          <p:cNvSpPr/>
          <p:nvPr/>
        </p:nvSpPr>
        <p:spPr>
          <a:xfrm>
            <a:off x="1136988" y="1340882"/>
            <a:ext cx="9788677" cy="233393"/>
          </a:xfrm>
          <a:prstGeom prst="rect">
            <a:avLst/>
          </a:prstGeom>
          <a:solidFill>
            <a:schemeClr val="accent6">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Tree>
    <p:extLst>
      <p:ext uri="{BB962C8B-B14F-4D97-AF65-F5344CB8AC3E}">
        <p14:creationId xmlns:p14="http://schemas.microsoft.com/office/powerpoint/2010/main" val="4174142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p:txBody>
          <a:bodyPr/>
          <a:lstStyle/>
          <a:p>
            <a:fld id="{0088AB57-2DBE-44A3-AE96-942C49E954BF}" type="slidenum">
              <a:rPr lang="en-US" smtClean="0"/>
              <a:t>39</a:t>
            </a:fld>
            <a:endParaRPr lang="en-US" dirty="0"/>
          </a:p>
        </p:txBody>
      </p:sp>
      <p:sp>
        <p:nvSpPr>
          <p:cNvPr id="5" name="Title 1">
            <a:extLst>
              <a:ext uri="{FF2B5EF4-FFF2-40B4-BE49-F238E27FC236}">
                <a16:creationId xmlns:a16="http://schemas.microsoft.com/office/drawing/2014/main" id="{B26DA2DB-4CA5-4737-885F-BEFF4A144F9B}"/>
              </a:ext>
            </a:extLst>
          </p:cNvPr>
          <p:cNvSpPr txBox="1">
            <a:spLocks/>
          </p:cNvSpPr>
          <p:nvPr/>
        </p:nvSpPr>
        <p:spPr>
          <a:xfrm>
            <a:off x="1978414" y="291486"/>
            <a:ext cx="6704031" cy="84323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dirty="0">
                <a:solidFill>
                  <a:srgbClr val="1682C5"/>
                </a:solidFill>
                <a:latin typeface="+mn-lt"/>
              </a:rPr>
              <a:t>Fingerprinting</a:t>
            </a:r>
            <a:r>
              <a:rPr lang="en-US" sz="4000" b="1" dirty="0">
                <a:solidFill>
                  <a:srgbClr val="1682C5"/>
                </a:solidFill>
                <a:latin typeface="+mn-lt"/>
              </a:rPr>
              <a:t>: Contractors</a:t>
            </a:r>
            <a:endParaRPr lang="en-US" b="1" dirty="0"/>
          </a:p>
        </p:txBody>
      </p:sp>
      <p:sp>
        <p:nvSpPr>
          <p:cNvPr id="6" name="Rectangle 3">
            <a:extLst>
              <a:ext uri="{FF2B5EF4-FFF2-40B4-BE49-F238E27FC236}">
                <a16:creationId xmlns:a16="http://schemas.microsoft.com/office/drawing/2014/main" id="{051EDABC-5F8C-4878-9DAF-EB0F19A60AFD}"/>
              </a:ext>
            </a:extLst>
          </p:cNvPr>
          <p:cNvSpPr txBox="1">
            <a:spLocks noChangeArrowheads="1"/>
          </p:cNvSpPr>
          <p:nvPr/>
        </p:nvSpPr>
        <p:spPr>
          <a:xfrm>
            <a:off x="1755581" y="1383368"/>
            <a:ext cx="9019602" cy="4685835"/>
          </a:xfrm>
          <a:prstGeom prst="roundRect">
            <a:avLst>
              <a:gd name="adj" fmla="val 6281"/>
            </a:avLst>
          </a:prstGeom>
          <a:solidFill>
            <a:schemeClr val="accent2">
              <a:lumMod val="20000"/>
              <a:lumOff val="80000"/>
            </a:schemeClr>
          </a:solidFill>
        </p:spPr>
        <p:txBody>
          <a:bodyPr>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00000"/>
              </a:lnSpc>
              <a:buFont typeface="Arial" panose="020B0604020202020204" pitchFamily="34" charset="0"/>
              <a:buChar char="•"/>
            </a:pPr>
            <a:r>
              <a:rPr lang="en-US" sz="4000" dirty="0">
                <a:cs typeface="Arial" pitchFamily="34" charset="0"/>
              </a:rPr>
              <a:t>Between school and contractor</a:t>
            </a:r>
          </a:p>
          <a:p>
            <a:pPr marL="571500" indent="-571500">
              <a:lnSpc>
                <a:spcPct val="100000"/>
              </a:lnSpc>
              <a:buFont typeface="Arial" panose="020B0604020202020204" pitchFamily="34" charset="0"/>
              <a:buChar char="•"/>
            </a:pPr>
            <a:r>
              <a:rPr lang="en-US" sz="4000" dirty="0">
                <a:cs typeface="Arial" pitchFamily="34" charset="0"/>
              </a:rPr>
              <a:t>Contractors must certify compliance to the school</a:t>
            </a:r>
          </a:p>
          <a:p>
            <a:pPr marL="571500" indent="-571500">
              <a:lnSpc>
                <a:spcPct val="100000"/>
              </a:lnSpc>
              <a:buFont typeface="Arial" panose="020B0604020202020204" pitchFamily="34" charset="0"/>
              <a:buChar char="•"/>
            </a:pPr>
            <a:r>
              <a:rPr lang="en-US" sz="4000" dirty="0">
                <a:cs typeface="Arial" pitchFamily="34" charset="0"/>
              </a:rPr>
              <a:t>School may request additional information to verify</a:t>
            </a:r>
          </a:p>
          <a:p>
            <a:pPr marL="571500" indent="-571500">
              <a:lnSpc>
                <a:spcPct val="100000"/>
              </a:lnSpc>
              <a:buFont typeface="Arial" panose="020B0604020202020204" pitchFamily="34" charset="0"/>
              <a:buChar char="•"/>
            </a:pPr>
            <a:r>
              <a:rPr lang="en-US" sz="4000" dirty="0">
                <a:cs typeface="Arial" pitchFamily="34" charset="0"/>
              </a:rPr>
              <a:t>Access to fingerprinting – FBI Audit</a:t>
            </a:r>
          </a:p>
          <a:p>
            <a:pPr marL="571500" indent="-571500">
              <a:lnSpc>
                <a:spcPct val="100000"/>
              </a:lnSpc>
              <a:buFont typeface="Arial" panose="020B0604020202020204" pitchFamily="34" charset="0"/>
              <a:buChar char="•"/>
            </a:pPr>
            <a:endParaRPr lang="en-US" sz="4400" dirty="0">
              <a:cs typeface="Arial" pitchFamily="34" charset="0"/>
            </a:endParaRPr>
          </a:p>
        </p:txBody>
      </p:sp>
      <p:sp>
        <p:nvSpPr>
          <p:cNvPr id="7" name="Rectangle 6">
            <a:extLst>
              <a:ext uri="{FF2B5EF4-FFF2-40B4-BE49-F238E27FC236}">
                <a16:creationId xmlns:a16="http://schemas.microsoft.com/office/drawing/2014/main" id="{AD039AF8-D3DD-49DB-831D-11C49E922188}"/>
              </a:ext>
            </a:extLst>
          </p:cNvPr>
          <p:cNvSpPr/>
          <p:nvPr/>
        </p:nvSpPr>
        <p:spPr>
          <a:xfrm>
            <a:off x="1755581" y="1383639"/>
            <a:ext cx="9019602" cy="21101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734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DD0B11-01C5-4B6F-B28F-D71244F27956}"/>
              </a:ext>
            </a:extLst>
          </p:cNvPr>
          <p:cNvSpPr>
            <a:spLocks noGrp="1"/>
          </p:cNvSpPr>
          <p:nvPr>
            <p:ph type="sldNum" sz="quarter" idx="12"/>
          </p:nvPr>
        </p:nvSpPr>
        <p:spPr/>
        <p:txBody>
          <a:bodyPr/>
          <a:lstStyle/>
          <a:p>
            <a:fld id="{0088AB57-2DBE-44A3-AE96-942C49E954BF}" type="slidenum">
              <a:rPr lang="en-US" smtClean="0"/>
              <a:t>4</a:t>
            </a:fld>
            <a:endParaRPr lang="en-US" dirty="0"/>
          </a:p>
        </p:txBody>
      </p:sp>
      <p:sp>
        <p:nvSpPr>
          <p:cNvPr id="4" name="Content Placeholder 3">
            <a:extLst>
              <a:ext uri="{FF2B5EF4-FFF2-40B4-BE49-F238E27FC236}">
                <a16:creationId xmlns:a16="http://schemas.microsoft.com/office/drawing/2014/main" id="{F0EFD6D0-38FD-46F8-80E5-ED0E43BAC301}"/>
              </a:ext>
            </a:extLst>
          </p:cNvPr>
          <p:cNvSpPr>
            <a:spLocks noGrp="1"/>
          </p:cNvSpPr>
          <p:nvPr>
            <p:ph idx="13"/>
          </p:nvPr>
        </p:nvSpPr>
        <p:spPr>
          <a:xfrm>
            <a:off x="1476561" y="1989275"/>
            <a:ext cx="9907452" cy="4385351"/>
          </a:xfrm>
        </p:spPr>
        <p:txBody>
          <a:bodyPr>
            <a:normAutofit fontScale="85000" lnSpcReduction="10000"/>
          </a:bodyPr>
          <a:lstStyle/>
          <a:p>
            <a:pPr marL="115887" lvl="1" indent="0">
              <a:lnSpc>
                <a:spcPct val="120000"/>
              </a:lnSpc>
              <a:spcBef>
                <a:spcPts val="0"/>
              </a:spcBef>
              <a:spcAft>
                <a:spcPts val="1200"/>
              </a:spcAft>
              <a:buClr>
                <a:srgbClr val="0070C0"/>
              </a:buClr>
              <a:buNone/>
              <a:defRPr/>
            </a:pPr>
            <a:r>
              <a:rPr lang="en-US" sz="4000" dirty="0"/>
              <a:t>HB 3 (Article 2A) was passed to further protect the safety and welfare of Texas students by:</a:t>
            </a:r>
          </a:p>
          <a:p>
            <a:pPr marL="1144587" lvl="2" indent="-571500">
              <a:lnSpc>
                <a:spcPct val="120000"/>
              </a:lnSpc>
              <a:spcBef>
                <a:spcPts val="0"/>
              </a:spcBef>
              <a:spcAft>
                <a:spcPts val="1200"/>
              </a:spcAft>
              <a:buClr>
                <a:srgbClr val="0070C0"/>
              </a:buClr>
              <a:buFont typeface="Wingdings" panose="05000000000000000000" pitchFamily="2" charset="2"/>
              <a:buChar char="ü"/>
              <a:defRPr/>
            </a:pPr>
            <a:r>
              <a:rPr lang="en-US" sz="3800" dirty="0"/>
              <a:t>Requiring schools to report certain allegations of misconduct against </a:t>
            </a:r>
            <a:r>
              <a:rPr lang="en-US" sz="3800" u="sng" dirty="0"/>
              <a:t>non-certified</a:t>
            </a:r>
            <a:r>
              <a:rPr lang="en-US" sz="3800" dirty="0"/>
              <a:t> employees and,</a:t>
            </a:r>
          </a:p>
          <a:p>
            <a:pPr marL="1144587" lvl="2" indent="-571500">
              <a:lnSpc>
                <a:spcPct val="120000"/>
              </a:lnSpc>
              <a:spcBef>
                <a:spcPts val="0"/>
              </a:spcBef>
              <a:spcAft>
                <a:spcPts val="1200"/>
              </a:spcAft>
              <a:buClr>
                <a:srgbClr val="0070C0"/>
              </a:buClr>
              <a:buFont typeface="Wingdings" panose="05000000000000000000" pitchFamily="2" charset="2"/>
              <a:buChar char="ü"/>
              <a:defRPr/>
            </a:pPr>
            <a:r>
              <a:rPr lang="en-US" sz="3800" dirty="0"/>
              <a:t>Creating a </a:t>
            </a:r>
            <a:r>
              <a:rPr lang="en-US" sz="3800" u="sng" dirty="0"/>
              <a:t>Registry</a:t>
            </a:r>
            <a:r>
              <a:rPr lang="en-US" sz="3800" dirty="0"/>
              <a:t> of individuals who are </a:t>
            </a:r>
            <a:r>
              <a:rPr lang="en-US" sz="3800" u="sng" dirty="0"/>
              <a:t>not eligible for hire </a:t>
            </a:r>
            <a:r>
              <a:rPr lang="en-US" sz="3800" dirty="0"/>
              <a:t>in a Texas public school based on misconduct or criminal history.  </a:t>
            </a:r>
          </a:p>
        </p:txBody>
      </p:sp>
      <p:sp>
        <p:nvSpPr>
          <p:cNvPr id="5" name="TextBox 4">
            <a:extLst>
              <a:ext uri="{FF2B5EF4-FFF2-40B4-BE49-F238E27FC236}">
                <a16:creationId xmlns:a16="http://schemas.microsoft.com/office/drawing/2014/main" id="{A3FA04A1-467F-524D-B201-A4E06DE015E7}"/>
              </a:ext>
            </a:extLst>
          </p:cNvPr>
          <p:cNvSpPr txBox="1"/>
          <p:nvPr/>
        </p:nvSpPr>
        <p:spPr>
          <a:xfrm>
            <a:off x="4766693" y="1260008"/>
            <a:ext cx="2042547" cy="646331"/>
          </a:xfrm>
          <a:prstGeom prst="rect">
            <a:avLst/>
          </a:prstGeom>
          <a:noFill/>
        </p:spPr>
        <p:txBody>
          <a:bodyPr wrap="none" rtlCol="0">
            <a:spAutoFit/>
          </a:bodyPr>
          <a:lstStyle/>
          <a:p>
            <a:pPr>
              <a:lnSpc>
                <a:spcPct val="100000"/>
              </a:lnSpc>
            </a:pPr>
            <a:r>
              <a:rPr lang="en-US" sz="3600" b="1" dirty="0">
                <a:solidFill>
                  <a:srgbClr val="1682C5"/>
                </a:solidFill>
                <a:cs typeface="Calibri"/>
              </a:rPr>
              <a:t>HB3– 86</a:t>
            </a:r>
            <a:r>
              <a:rPr lang="en-US" sz="3600" b="1" baseline="30000" dirty="0">
                <a:solidFill>
                  <a:srgbClr val="1682C5"/>
                </a:solidFill>
                <a:cs typeface="Calibri"/>
              </a:rPr>
              <a:t>th</a:t>
            </a:r>
            <a:endParaRPr lang="en-US" sz="3600" b="1" dirty="0">
              <a:solidFill>
                <a:srgbClr val="1682C5"/>
              </a:solidFill>
              <a:cs typeface="Calibri"/>
            </a:endParaRPr>
          </a:p>
        </p:txBody>
      </p:sp>
      <p:cxnSp>
        <p:nvCxnSpPr>
          <p:cNvPr id="7" name="Straight Connector 6">
            <a:extLst>
              <a:ext uri="{FF2B5EF4-FFF2-40B4-BE49-F238E27FC236}">
                <a16:creationId xmlns:a16="http://schemas.microsoft.com/office/drawing/2014/main" id="{314C9D1B-7319-6841-8AFD-1DDA2FBAEF5B}"/>
              </a:ext>
            </a:extLst>
          </p:cNvPr>
          <p:cNvCxnSpPr/>
          <p:nvPr/>
        </p:nvCxnSpPr>
        <p:spPr>
          <a:xfrm>
            <a:off x="778104" y="1657614"/>
            <a:ext cx="341453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CADB778-4795-804E-83AF-AF0713ED0981}"/>
              </a:ext>
            </a:extLst>
          </p:cNvPr>
          <p:cNvCxnSpPr>
            <a:cxnSpLocks/>
          </p:cNvCxnSpPr>
          <p:nvPr/>
        </p:nvCxnSpPr>
        <p:spPr>
          <a:xfrm>
            <a:off x="7200900" y="1678800"/>
            <a:ext cx="41529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BA5A397-DB64-F54F-B6D0-EDC2B40980F2}"/>
              </a:ext>
            </a:extLst>
          </p:cNvPr>
          <p:cNvSpPr/>
          <p:nvPr/>
        </p:nvSpPr>
        <p:spPr>
          <a:xfrm>
            <a:off x="783414" y="2191575"/>
            <a:ext cx="689018" cy="689018"/>
          </a:xfrm>
          <a:prstGeom prst="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BA117F-0B7C-2845-B060-B7710CCE638D}"/>
              </a:ext>
            </a:extLst>
          </p:cNvPr>
          <p:cNvSpPr/>
          <p:nvPr/>
        </p:nvSpPr>
        <p:spPr>
          <a:xfrm>
            <a:off x="783413" y="3534832"/>
            <a:ext cx="689018" cy="689018"/>
          </a:xfrm>
          <a:prstGeom prst="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08B33F8-1A85-FF48-BB80-B28D37F2F547}"/>
              </a:ext>
            </a:extLst>
          </p:cNvPr>
          <p:cNvSpPr/>
          <p:nvPr/>
        </p:nvSpPr>
        <p:spPr>
          <a:xfrm>
            <a:off x="778104" y="4881245"/>
            <a:ext cx="689018" cy="689018"/>
          </a:xfrm>
          <a:prstGeom prst="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Handshake">
            <a:extLst>
              <a:ext uri="{FF2B5EF4-FFF2-40B4-BE49-F238E27FC236}">
                <a16:creationId xmlns:a16="http://schemas.microsoft.com/office/drawing/2014/main" id="{99FE1D31-7DD0-6A41-97A7-06047888FB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209" y="4959490"/>
            <a:ext cx="532527" cy="532527"/>
          </a:xfrm>
          <a:prstGeom prst="rect">
            <a:avLst/>
          </a:prstGeom>
        </p:spPr>
      </p:pic>
      <p:pic>
        <p:nvPicPr>
          <p:cNvPr id="18" name="Graphic 17" descr="Business Growth">
            <a:extLst>
              <a:ext uri="{FF2B5EF4-FFF2-40B4-BE49-F238E27FC236}">
                <a16:creationId xmlns:a16="http://schemas.microsoft.com/office/drawing/2014/main" id="{7D9643B5-4381-7140-A80D-05EAAC26EE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9873" y="3650741"/>
            <a:ext cx="457200" cy="457200"/>
          </a:xfrm>
          <a:prstGeom prst="rect">
            <a:avLst/>
          </a:prstGeom>
        </p:spPr>
      </p:pic>
      <p:pic>
        <p:nvPicPr>
          <p:cNvPr id="19" name="Graphic 18" descr="Lightbulb and gear">
            <a:extLst>
              <a:ext uri="{FF2B5EF4-FFF2-40B4-BE49-F238E27FC236}">
                <a16:creationId xmlns:a16="http://schemas.microsoft.com/office/drawing/2014/main" id="{8C001CD8-CF9B-E146-998C-19AABB14B9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2789" y="2290950"/>
            <a:ext cx="490267" cy="490267"/>
          </a:xfrm>
          <a:prstGeom prst="rect">
            <a:avLst/>
          </a:prstGeom>
        </p:spPr>
      </p:pic>
      <p:pic>
        <p:nvPicPr>
          <p:cNvPr id="13" name="Picture 12" descr="A picture containing fence&#10;&#10;Description automatically generated">
            <a:extLst>
              <a:ext uri="{FF2B5EF4-FFF2-40B4-BE49-F238E27FC236}">
                <a16:creationId xmlns:a16="http://schemas.microsoft.com/office/drawing/2014/main" id="{4C9B0C16-616B-4389-A2F4-6905D6F0F6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76000" y="136525"/>
            <a:ext cx="792322" cy="1045066"/>
          </a:xfrm>
          <a:prstGeom prst="rect">
            <a:avLst/>
          </a:prstGeom>
        </p:spPr>
      </p:pic>
    </p:spTree>
    <p:extLst>
      <p:ext uri="{BB962C8B-B14F-4D97-AF65-F5344CB8AC3E}">
        <p14:creationId xmlns:p14="http://schemas.microsoft.com/office/powerpoint/2010/main" val="4063694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p:txBody>
          <a:bodyPr/>
          <a:lstStyle/>
          <a:p>
            <a:fld id="{0088AB57-2DBE-44A3-AE96-942C49E954BF}" type="slidenum">
              <a:rPr lang="en-US" smtClean="0"/>
              <a:t>40</a:t>
            </a:fld>
            <a:endParaRPr lang="en-US" dirty="0"/>
          </a:p>
        </p:txBody>
      </p:sp>
      <p:sp>
        <p:nvSpPr>
          <p:cNvPr id="5" name="Rectangle 3">
            <a:extLst>
              <a:ext uri="{FF2B5EF4-FFF2-40B4-BE49-F238E27FC236}">
                <a16:creationId xmlns:a16="http://schemas.microsoft.com/office/drawing/2014/main" id="{BA67A665-B6E3-40BF-A838-3A4763E79E19}"/>
              </a:ext>
            </a:extLst>
          </p:cNvPr>
          <p:cNvSpPr txBox="1">
            <a:spLocks noChangeArrowheads="1"/>
          </p:cNvSpPr>
          <p:nvPr/>
        </p:nvSpPr>
        <p:spPr>
          <a:xfrm>
            <a:off x="1514995" y="1570236"/>
            <a:ext cx="9162008" cy="4243158"/>
          </a:xfrm>
          <a:prstGeom prst="rect">
            <a:avLst/>
          </a:prstGeom>
        </p:spPr>
        <p:txBody>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Clr>
                <a:schemeClr val="tx1"/>
              </a:buClr>
              <a:buFont typeface="+mj-lt"/>
              <a:buAutoNum type="arabicPeriod"/>
            </a:pPr>
            <a:r>
              <a:rPr lang="en-US" sz="3600" dirty="0">
                <a:cs typeface="Arial" panose="020B0604020202020204" pitchFamily="34" charset="0"/>
              </a:rPr>
              <a:t>Obtain access to TEA and DPS databases</a:t>
            </a:r>
          </a:p>
          <a:p>
            <a:pPr marL="514350" indent="-514350">
              <a:lnSpc>
                <a:spcPct val="100000"/>
              </a:lnSpc>
              <a:buClr>
                <a:schemeClr val="tx1"/>
              </a:buClr>
              <a:buFont typeface="+mj-lt"/>
              <a:buAutoNum type="arabicPeriod"/>
            </a:pPr>
            <a:r>
              <a:rPr lang="en-US" sz="3600" dirty="0">
                <a:cs typeface="Arial" panose="020B0604020202020204" pitchFamily="34" charset="0"/>
              </a:rPr>
              <a:t>Upload employees</a:t>
            </a:r>
          </a:p>
          <a:p>
            <a:pPr marL="514350" indent="-514350">
              <a:lnSpc>
                <a:spcPct val="100000"/>
              </a:lnSpc>
              <a:buClr>
                <a:schemeClr val="tx1"/>
              </a:buClr>
              <a:buFont typeface="+mj-lt"/>
              <a:buAutoNum type="arabicPeriod"/>
            </a:pPr>
            <a:r>
              <a:rPr lang="en-US" sz="3600" dirty="0">
                <a:cs typeface="Arial" panose="020B0604020202020204" pitchFamily="34" charset="0"/>
              </a:rPr>
              <a:t>Ensure employees fingerprint</a:t>
            </a:r>
          </a:p>
          <a:p>
            <a:pPr marL="514350" indent="-514350">
              <a:lnSpc>
                <a:spcPct val="100000"/>
              </a:lnSpc>
              <a:buClr>
                <a:schemeClr val="tx1"/>
              </a:buClr>
              <a:buFont typeface="+mj-lt"/>
              <a:buAutoNum type="arabicPeriod"/>
            </a:pPr>
            <a:r>
              <a:rPr lang="en-US" sz="3600" dirty="0">
                <a:cs typeface="Arial" panose="020B0604020202020204" pitchFamily="34" charset="0"/>
              </a:rPr>
              <a:t>Review criminal history (and subsequent hits)</a:t>
            </a:r>
          </a:p>
          <a:p>
            <a:pPr marL="514350" indent="-514350">
              <a:lnSpc>
                <a:spcPct val="100000"/>
              </a:lnSpc>
              <a:buClr>
                <a:schemeClr val="tx1"/>
              </a:buClr>
              <a:buFont typeface="+mj-lt"/>
              <a:buAutoNum type="arabicPeriod"/>
            </a:pPr>
            <a:r>
              <a:rPr lang="en-US" sz="3600" dirty="0">
                <a:cs typeface="Arial" panose="020B0604020202020204" pitchFamily="34" charset="0"/>
              </a:rPr>
              <a:t>Superintendent certifies compliance annually</a:t>
            </a:r>
          </a:p>
          <a:p>
            <a:pPr marL="514350" indent="-514350">
              <a:lnSpc>
                <a:spcPct val="100000"/>
              </a:lnSpc>
              <a:buClr>
                <a:schemeClr val="tx1"/>
              </a:buClr>
              <a:buFont typeface="+mj-lt"/>
              <a:buAutoNum type="arabicPeriod"/>
            </a:pPr>
            <a:r>
              <a:rPr lang="en-US" sz="3600" dirty="0">
                <a:cs typeface="Arial" charset="0"/>
              </a:rPr>
              <a:t>Subscribe “To The Administrator Addressed” listserv</a:t>
            </a:r>
            <a:endParaRPr lang="en-US" sz="3600" dirty="0">
              <a:cs typeface="Arial" panose="020B0604020202020204" pitchFamily="34" charset="0"/>
            </a:endParaRPr>
          </a:p>
          <a:p>
            <a:pPr marL="514350" indent="-514350">
              <a:lnSpc>
                <a:spcPct val="100000"/>
              </a:lnSpc>
              <a:buClr>
                <a:schemeClr val="tx1"/>
              </a:buClr>
              <a:buFont typeface="+mj-lt"/>
              <a:buAutoNum type="arabicPeriod"/>
            </a:pPr>
            <a:endParaRPr lang="en-US" sz="3600" dirty="0">
              <a:cs typeface="Arial" charset="0"/>
            </a:endParaRPr>
          </a:p>
        </p:txBody>
      </p:sp>
      <p:sp>
        <p:nvSpPr>
          <p:cNvPr id="6" name="Title 1">
            <a:extLst>
              <a:ext uri="{FF2B5EF4-FFF2-40B4-BE49-F238E27FC236}">
                <a16:creationId xmlns:a16="http://schemas.microsoft.com/office/drawing/2014/main" id="{F6CB504F-22E9-45F4-9155-6FFBBCE54AFA}"/>
              </a:ext>
            </a:extLst>
          </p:cNvPr>
          <p:cNvSpPr txBox="1">
            <a:spLocks/>
          </p:cNvSpPr>
          <p:nvPr/>
        </p:nvSpPr>
        <p:spPr>
          <a:xfrm>
            <a:off x="2215897" y="292809"/>
            <a:ext cx="7760205" cy="84323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dirty="0">
                <a:solidFill>
                  <a:srgbClr val="1682C5"/>
                </a:solidFill>
                <a:latin typeface="+mn-lt"/>
              </a:rPr>
              <a:t>Fingerprinting: </a:t>
            </a:r>
            <a:r>
              <a:rPr lang="en-US" sz="4000" b="1" dirty="0">
                <a:solidFill>
                  <a:srgbClr val="1682C5"/>
                </a:solidFill>
                <a:latin typeface="+mn-lt"/>
              </a:rPr>
              <a:t>Steps to Compliance</a:t>
            </a:r>
            <a:endParaRPr lang="en-US" dirty="0"/>
          </a:p>
        </p:txBody>
      </p:sp>
    </p:spTree>
    <p:extLst>
      <p:ext uri="{BB962C8B-B14F-4D97-AF65-F5344CB8AC3E}">
        <p14:creationId xmlns:p14="http://schemas.microsoft.com/office/powerpoint/2010/main" val="2812526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463682" y="341328"/>
            <a:ext cx="7490216" cy="710206"/>
          </a:xfrm>
        </p:spPr>
        <p:txBody>
          <a:bodyPr>
            <a:normAutofit/>
          </a:bodyPr>
          <a:lstStyle/>
          <a:p>
            <a:pPr algn="ctr" eaLnBrk="1" hangingPunct="1"/>
            <a:r>
              <a:rPr lang="en-US" sz="4000" dirty="0">
                <a:solidFill>
                  <a:srgbClr val="1682C5"/>
                </a:solidFill>
              </a:rPr>
              <a:t>Fingerprinting for Other Purposes</a:t>
            </a:r>
            <a:endParaRPr lang="en-US" sz="4000" dirty="0">
              <a:solidFill>
                <a:schemeClr val="tx1"/>
              </a:solidFill>
              <a:latin typeface="Arial" charset="0"/>
              <a:cs typeface="Arial" charset="0"/>
            </a:endParaRPr>
          </a:p>
        </p:txBody>
      </p:sp>
      <p:sp>
        <p:nvSpPr>
          <p:cNvPr id="43011" name="Rectangle 3"/>
          <p:cNvSpPr>
            <a:spLocks noGrp="1" noChangeArrowheads="1"/>
          </p:cNvSpPr>
          <p:nvPr>
            <p:ph type="body" idx="1"/>
          </p:nvPr>
        </p:nvSpPr>
        <p:spPr>
          <a:xfrm>
            <a:off x="1845920" y="2042822"/>
            <a:ext cx="8725739" cy="2584786"/>
          </a:xfrm>
        </p:spPr>
        <p:txBody>
          <a:bodyPr>
            <a:noAutofit/>
          </a:bodyPr>
          <a:lstStyle/>
          <a:p>
            <a:pPr eaLnBrk="1" hangingPunct="1">
              <a:lnSpc>
                <a:spcPct val="90000"/>
              </a:lnSpc>
            </a:pPr>
            <a:r>
              <a:rPr lang="en-US" sz="6000" dirty="0">
                <a:cs typeface="Arial" pitchFamily="34" charset="0"/>
              </a:rPr>
              <a:t>Prior fingerprinting for other agencies </a:t>
            </a:r>
            <a:r>
              <a:rPr lang="en-US" sz="6000" b="1" dirty="0">
                <a:solidFill>
                  <a:schemeClr val="accent2">
                    <a:lumMod val="75000"/>
                  </a:schemeClr>
                </a:solidFill>
                <a:cs typeface="Arial" pitchFamily="34" charset="0"/>
              </a:rPr>
              <a:t>cannot</a:t>
            </a:r>
            <a:r>
              <a:rPr lang="en-US" sz="6000" dirty="0">
                <a:cs typeface="Arial" pitchFamily="34" charset="0"/>
              </a:rPr>
              <a:t> be transferred to TEA/SBEC. </a:t>
            </a:r>
          </a:p>
          <a:p>
            <a:endParaRPr lang="en-US" sz="6000" dirty="0">
              <a:cs typeface="Arial" pitchFamily="34" charset="0"/>
            </a:endParaRPr>
          </a:p>
        </p:txBody>
      </p:sp>
    </p:spTree>
    <p:extLst>
      <p:ext uri="{BB962C8B-B14F-4D97-AF65-F5344CB8AC3E}">
        <p14:creationId xmlns:p14="http://schemas.microsoft.com/office/powerpoint/2010/main" val="823436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463682" y="341328"/>
            <a:ext cx="7490216" cy="710206"/>
          </a:xfrm>
        </p:spPr>
        <p:txBody>
          <a:bodyPr>
            <a:normAutofit/>
          </a:bodyPr>
          <a:lstStyle/>
          <a:p>
            <a:pPr algn="ctr" eaLnBrk="1" hangingPunct="1"/>
            <a:r>
              <a:rPr lang="en-US" sz="4000" dirty="0">
                <a:solidFill>
                  <a:srgbClr val="1682C5"/>
                </a:solidFill>
              </a:rPr>
              <a:t>Out-of-State Applicants</a:t>
            </a:r>
            <a:endParaRPr lang="en-US" sz="4000" dirty="0">
              <a:solidFill>
                <a:schemeClr val="tx1"/>
              </a:solidFill>
              <a:latin typeface="Arial" charset="0"/>
              <a:cs typeface="Arial" charset="0"/>
            </a:endParaRPr>
          </a:p>
        </p:txBody>
      </p:sp>
      <p:sp>
        <p:nvSpPr>
          <p:cNvPr id="43011" name="Rectangle 3"/>
          <p:cNvSpPr>
            <a:spLocks noGrp="1" noChangeArrowheads="1"/>
          </p:cNvSpPr>
          <p:nvPr>
            <p:ph type="body" idx="1"/>
          </p:nvPr>
        </p:nvSpPr>
        <p:spPr>
          <a:xfrm>
            <a:off x="1981635" y="1350105"/>
            <a:ext cx="8454310" cy="5166567"/>
          </a:xfrm>
        </p:spPr>
        <p:txBody>
          <a:bodyPr>
            <a:normAutofit/>
          </a:bodyPr>
          <a:lstStyle/>
          <a:p>
            <a:pPr marL="457200" indent="-457200">
              <a:lnSpc>
                <a:spcPct val="100000"/>
              </a:lnSpc>
              <a:spcBef>
                <a:spcPts val="0"/>
              </a:spcBef>
              <a:spcAft>
                <a:spcPts val="1200"/>
              </a:spcAft>
              <a:buFont typeface="Arial" panose="020B0604020202020204" pitchFamily="34" charset="0"/>
              <a:buChar char="•"/>
            </a:pPr>
            <a:r>
              <a:rPr lang="en-US" sz="4400" dirty="0">
                <a:cs typeface="Arial" pitchFamily="34" charset="0"/>
              </a:rPr>
              <a:t>Applicants may be printed at approved out-of-state </a:t>
            </a:r>
            <a:r>
              <a:rPr lang="en-US" sz="4400" dirty="0" err="1">
                <a:cs typeface="Arial" pitchFamily="34" charset="0"/>
              </a:rPr>
              <a:t>IdentoGO</a:t>
            </a:r>
            <a:r>
              <a:rPr lang="en-US" sz="4400" dirty="0">
                <a:cs typeface="Arial" pitchFamily="34" charset="0"/>
              </a:rPr>
              <a:t> locations; additional fees will be charged</a:t>
            </a:r>
          </a:p>
          <a:p>
            <a:pPr marL="457200" indent="-457200">
              <a:lnSpc>
                <a:spcPct val="100000"/>
              </a:lnSpc>
              <a:spcBef>
                <a:spcPts val="0"/>
              </a:spcBef>
              <a:spcAft>
                <a:spcPts val="1200"/>
              </a:spcAft>
              <a:buFont typeface="Arial" panose="020B0604020202020204" pitchFamily="34" charset="0"/>
              <a:buChar char="•"/>
            </a:pPr>
            <a:r>
              <a:rPr lang="en-US" sz="4400" dirty="0">
                <a:cs typeface="Arial" pitchFamily="34" charset="0"/>
              </a:rPr>
              <a:t>Out-of-state educators may still utilize the card process at this time</a:t>
            </a:r>
          </a:p>
        </p:txBody>
      </p:sp>
    </p:spTree>
    <p:extLst>
      <p:ext uri="{BB962C8B-B14F-4D97-AF65-F5344CB8AC3E}">
        <p14:creationId xmlns:p14="http://schemas.microsoft.com/office/powerpoint/2010/main" val="205709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2600116" y="358745"/>
            <a:ext cx="7562788" cy="710206"/>
          </a:xfrm>
        </p:spPr>
        <p:txBody>
          <a:bodyPr>
            <a:normAutofit/>
          </a:bodyPr>
          <a:lstStyle/>
          <a:p>
            <a:pPr algn="ctr"/>
            <a:r>
              <a:rPr lang="en-US" sz="4000" dirty="0">
                <a:solidFill>
                  <a:srgbClr val="1682C5"/>
                </a:solidFill>
              </a:rPr>
              <a:t>Annual Compliance Certification</a:t>
            </a:r>
            <a:endParaRPr lang="en-US" sz="4000" dirty="0">
              <a:solidFill>
                <a:schemeClr val="tx1"/>
              </a:solidFill>
              <a:latin typeface="Arial" charset="0"/>
              <a:cs typeface="Arial" charset="0"/>
            </a:endParaRPr>
          </a:p>
        </p:txBody>
      </p:sp>
      <p:sp>
        <p:nvSpPr>
          <p:cNvPr id="2" name="TextBox 1">
            <a:extLst>
              <a:ext uri="{FF2B5EF4-FFF2-40B4-BE49-F238E27FC236}">
                <a16:creationId xmlns:a16="http://schemas.microsoft.com/office/drawing/2014/main" id="{99164ACB-5D5A-4471-824F-15C780D12108}"/>
              </a:ext>
            </a:extLst>
          </p:cNvPr>
          <p:cNvSpPr txBox="1"/>
          <p:nvPr/>
        </p:nvSpPr>
        <p:spPr>
          <a:xfrm>
            <a:off x="1734375" y="1442720"/>
            <a:ext cx="8723250" cy="4951211"/>
          </a:xfrm>
          <a:prstGeom prst="rect">
            <a:avLst/>
          </a:prstGeom>
          <a:noFill/>
        </p:spPr>
        <p:txBody>
          <a:bodyPr vert="horz" wrap="square" rtlCol="0" anchor="ctr" anchorCtr="0">
            <a:normAutofit fontScale="92500"/>
          </a:bodyPr>
          <a:lstStyle/>
          <a:p>
            <a:pPr marL="457200" indent="-457200">
              <a:buFont typeface="Arial" panose="020B0604020202020204" pitchFamily="34" charset="0"/>
              <a:buChar char="•"/>
            </a:pPr>
            <a:r>
              <a:rPr lang="en-US" sz="3600" dirty="0"/>
              <a:t>Each year, superintendents and chief operating officers are required to certify to TEA that school has complied with fingerprinting laws</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dirty="0"/>
              <a:t>Posted to the TEA website in October each year</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dirty="0"/>
              <a:t>School placed on TEA website for non-compliance </a:t>
            </a:r>
          </a:p>
        </p:txBody>
      </p:sp>
    </p:spTree>
    <p:extLst>
      <p:ext uri="{BB962C8B-B14F-4D97-AF65-F5344CB8AC3E}">
        <p14:creationId xmlns:p14="http://schemas.microsoft.com/office/powerpoint/2010/main" val="950135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088AB57-2DBE-44A3-AE96-942C49E954BF}" type="slidenum">
              <a:rPr lang="en-US" smtClean="0"/>
              <a:pPr/>
              <a:t>44</a:t>
            </a:fld>
            <a:endParaRPr lang="en-US" dirty="0"/>
          </a:p>
        </p:txBody>
      </p:sp>
      <p:sp>
        <p:nvSpPr>
          <p:cNvPr id="5" name="Title 1">
            <a:extLst>
              <a:ext uri="{FF2B5EF4-FFF2-40B4-BE49-F238E27FC236}">
                <a16:creationId xmlns:a16="http://schemas.microsoft.com/office/drawing/2014/main" id="{DBDEA2B1-E3A1-48FF-BA82-01B87FBACF57}"/>
              </a:ext>
            </a:extLst>
          </p:cNvPr>
          <p:cNvSpPr txBox="1">
            <a:spLocks/>
          </p:cNvSpPr>
          <p:nvPr/>
        </p:nvSpPr>
        <p:spPr>
          <a:xfrm>
            <a:off x="2605210" y="231434"/>
            <a:ext cx="6429062" cy="902053"/>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dirty="0">
                <a:solidFill>
                  <a:srgbClr val="3D89C7"/>
                </a:solidFill>
                <a:latin typeface="+mn-lt"/>
              </a:rPr>
              <a:t>Questions</a:t>
            </a:r>
            <a:endParaRPr lang="en-US" sz="4000" b="1" dirty="0">
              <a:solidFill>
                <a:schemeClr val="accent1">
                  <a:lumMod val="50000"/>
                </a:schemeClr>
              </a:solidFill>
            </a:endParaRPr>
          </a:p>
        </p:txBody>
      </p:sp>
      <p:pic>
        <p:nvPicPr>
          <p:cNvPr id="6" name="Content Placeholder 5">
            <a:extLst>
              <a:ext uri="{FF2B5EF4-FFF2-40B4-BE49-F238E27FC236}">
                <a16:creationId xmlns:a16="http://schemas.microsoft.com/office/drawing/2014/main" id="{C05ECDEA-CA7B-4785-B49B-C0454C90D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286" y="1522388"/>
            <a:ext cx="7149157" cy="4768489"/>
          </a:xfrm>
          <a:prstGeom prst="rect">
            <a:avLst/>
          </a:prstGeom>
        </p:spPr>
      </p:pic>
    </p:spTree>
    <p:extLst>
      <p:ext uri="{BB962C8B-B14F-4D97-AF65-F5344CB8AC3E}">
        <p14:creationId xmlns:p14="http://schemas.microsoft.com/office/powerpoint/2010/main" val="2757471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5308" y="2124164"/>
            <a:ext cx="6641805" cy="3060577"/>
          </a:xfrm>
          <a:solidFill>
            <a:schemeClr val="bg1">
              <a:lumMod val="95000"/>
              <a:alpha val="86000"/>
            </a:schemeClr>
          </a:solidFill>
        </p:spPr>
        <p:txBody>
          <a:bodyPr>
            <a:normAutofit/>
          </a:bodyPr>
          <a:lstStyle/>
          <a:p>
            <a:r>
              <a:rPr lang="en-US" dirty="0"/>
              <a:t>Fingerprinting</a:t>
            </a:r>
            <a:br>
              <a:rPr lang="en-US" dirty="0"/>
            </a:br>
            <a:r>
              <a:rPr lang="en-US" dirty="0">
                <a:solidFill>
                  <a:schemeClr val="accent2">
                    <a:lumMod val="75000"/>
                  </a:schemeClr>
                </a:solidFill>
              </a:rPr>
              <a:t>Easy Solutions for Common Problems</a:t>
            </a:r>
          </a:p>
        </p:txBody>
      </p:sp>
      <p:pic>
        <p:nvPicPr>
          <p:cNvPr id="6" name="Picture 5">
            <a:extLst>
              <a:ext uri="{FF2B5EF4-FFF2-40B4-BE49-F238E27FC236}">
                <a16:creationId xmlns:a16="http://schemas.microsoft.com/office/drawing/2014/main" id="{10443A27-D76E-4999-84D7-D5A34896D52F}"/>
              </a:ext>
            </a:extLst>
          </p:cNvPr>
          <p:cNvPicPr>
            <a:picLocks noChangeAspect="1"/>
          </p:cNvPicPr>
          <p:nvPr/>
        </p:nvPicPr>
        <p:blipFill>
          <a:blip r:embed="rId2"/>
          <a:stretch>
            <a:fillRect/>
          </a:stretch>
        </p:blipFill>
        <p:spPr>
          <a:xfrm>
            <a:off x="8134272" y="2237287"/>
            <a:ext cx="3159175" cy="2806054"/>
          </a:xfrm>
          <a:prstGeom prst="rect">
            <a:avLst/>
          </a:prstGeom>
        </p:spPr>
      </p:pic>
    </p:spTree>
    <p:extLst>
      <p:ext uri="{BB962C8B-B14F-4D97-AF65-F5344CB8AC3E}">
        <p14:creationId xmlns:p14="http://schemas.microsoft.com/office/powerpoint/2010/main" val="1957687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463682" y="341328"/>
            <a:ext cx="7490216" cy="710206"/>
          </a:xfrm>
        </p:spPr>
        <p:txBody>
          <a:bodyPr>
            <a:normAutofit/>
          </a:bodyPr>
          <a:lstStyle/>
          <a:p>
            <a:pPr algn="ctr" eaLnBrk="1" hangingPunct="1"/>
            <a:r>
              <a:rPr lang="en-US" sz="4000" dirty="0">
                <a:solidFill>
                  <a:srgbClr val="1682C5"/>
                </a:solidFill>
              </a:rPr>
              <a:t>Correcting Errors on Uploads</a:t>
            </a:r>
            <a:endParaRPr lang="en-US" sz="4000" dirty="0">
              <a:solidFill>
                <a:schemeClr val="tx1"/>
              </a:solidFill>
              <a:latin typeface="Arial" charset="0"/>
              <a:cs typeface="Arial" charset="0"/>
            </a:endParaRPr>
          </a:p>
        </p:txBody>
      </p:sp>
      <p:sp>
        <p:nvSpPr>
          <p:cNvPr id="43011" name="Rectangle 3"/>
          <p:cNvSpPr>
            <a:spLocks noGrp="1" noChangeArrowheads="1"/>
          </p:cNvSpPr>
          <p:nvPr>
            <p:ph type="body" idx="1"/>
          </p:nvPr>
        </p:nvSpPr>
        <p:spPr>
          <a:xfrm>
            <a:off x="813380" y="1461032"/>
            <a:ext cx="9140518" cy="4833258"/>
          </a:xfrm>
        </p:spPr>
        <p:txBody>
          <a:bodyPr>
            <a:normAutofit/>
          </a:bodyPr>
          <a:lstStyle/>
          <a:p>
            <a:pPr marL="457200" indent="-457200">
              <a:lnSpc>
                <a:spcPct val="100000"/>
              </a:lnSpc>
              <a:spcAft>
                <a:spcPts val="1200"/>
              </a:spcAft>
              <a:buFont typeface="Arial" panose="020B0604020202020204" pitchFamily="34" charset="0"/>
              <a:buChar char="•"/>
            </a:pPr>
            <a:r>
              <a:rPr lang="en-US" sz="3200" dirty="0">
                <a:cs typeface="Arial" pitchFamily="34" charset="0"/>
              </a:rPr>
              <a:t>When incorrect information is uploaded for fingerprinting, </a:t>
            </a:r>
            <a:r>
              <a:rPr lang="en-US" sz="3200" b="1" dirty="0">
                <a:solidFill>
                  <a:schemeClr val="accent2">
                    <a:lumMod val="75000"/>
                  </a:schemeClr>
                </a:solidFill>
                <a:cs typeface="Arial" pitchFamily="34" charset="0"/>
              </a:rPr>
              <a:t>DO NOT re-upload </a:t>
            </a:r>
            <a:r>
              <a:rPr lang="en-US" sz="3200" dirty="0">
                <a:cs typeface="Arial" pitchFamily="34" charset="0"/>
              </a:rPr>
              <a:t>to correct information - This will not correct the error</a:t>
            </a:r>
          </a:p>
          <a:p>
            <a:pPr marL="457200" indent="-457200">
              <a:lnSpc>
                <a:spcPct val="100000"/>
              </a:lnSpc>
              <a:spcAft>
                <a:spcPts val="1200"/>
              </a:spcAft>
              <a:buFont typeface="Arial" panose="020B0604020202020204" pitchFamily="34" charset="0"/>
              <a:buChar char="•"/>
            </a:pPr>
            <a:r>
              <a:rPr lang="en-US" sz="3200" dirty="0">
                <a:cs typeface="Arial" pitchFamily="34" charset="0"/>
              </a:rPr>
              <a:t>Errors that may need correcting are names, Dates of Birth, Email address, and SSNs</a:t>
            </a:r>
          </a:p>
          <a:p>
            <a:pPr marL="457200" indent="-457200">
              <a:lnSpc>
                <a:spcPct val="100000"/>
              </a:lnSpc>
              <a:spcAft>
                <a:spcPts val="1200"/>
              </a:spcAft>
              <a:buFont typeface="Arial" panose="020B0604020202020204" pitchFamily="34" charset="0"/>
              <a:buChar char="•"/>
            </a:pPr>
            <a:r>
              <a:rPr lang="en-US" sz="3200" dirty="0">
                <a:cs typeface="Arial" pitchFamily="34" charset="0"/>
              </a:rPr>
              <a:t>Upload errors can only be corrected by submitting a ticket through the Help Desk or by contacting us by phone</a:t>
            </a:r>
          </a:p>
          <a:p>
            <a:pPr marL="457200">
              <a:lnSpc>
                <a:spcPct val="100000"/>
              </a:lnSpc>
              <a:spcAft>
                <a:spcPts val="1200"/>
              </a:spcAft>
            </a:pPr>
            <a:endParaRPr lang="en-US" sz="3200" dirty="0">
              <a:cs typeface="Arial" pitchFamily="34" charset="0"/>
            </a:endParaRPr>
          </a:p>
        </p:txBody>
      </p:sp>
      <p:pic>
        <p:nvPicPr>
          <p:cNvPr id="4" name="Picture 3">
            <a:extLst>
              <a:ext uri="{FF2B5EF4-FFF2-40B4-BE49-F238E27FC236}">
                <a16:creationId xmlns:a16="http://schemas.microsoft.com/office/drawing/2014/main" id="{0339D25F-06AF-4C55-BF3B-A7AB3821A311}"/>
              </a:ext>
            </a:extLst>
          </p:cNvPr>
          <p:cNvPicPr>
            <a:picLocks noChangeAspect="1"/>
          </p:cNvPicPr>
          <p:nvPr/>
        </p:nvPicPr>
        <p:blipFill>
          <a:blip r:embed="rId3"/>
          <a:stretch>
            <a:fillRect/>
          </a:stretch>
        </p:blipFill>
        <p:spPr>
          <a:xfrm>
            <a:off x="10096106" y="4669096"/>
            <a:ext cx="1681114" cy="1493205"/>
          </a:xfrm>
          <a:prstGeom prst="rect">
            <a:avLst/>
          </a:prstGeom>
        </p:spPr>
      </p:pic>
    </p:spTree>
    <p:extLst>
      <p:ext uri="{BB962C8B-B14F-4D97-AF65-F5344CB8AC3E}">
        <p14:creationId xmlns:p14="http://schemas.microsoft.com/office/powerpoint/2010/main" val="21460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463682" y="341328"/>
            <a:ext cx="7490216" cy="710206"/>
          </a:xfrm>
        </p:spPr>
        <p:txBody>
          <a:bodyPr>
            <a:normAutofit/>
          </a:bodyPr>
          <a:lstStyle/>
          <a:p>
            <a:pPr algn="ctr" eaLnBrk="1" hangingPunct="1"/>
            <a:r>
              <a:rPr lang="en-US" sz="4000" dirty="0">
                <a:solidFill>
                  <a:srgbClr val="1682C5"/>
                </a:solidFill>
              </a:rPr>
              <a:t>Re-sending IdentoGo Emails</a:t>
            </a:r>
            <a:endParaRPr lang="en-US" sz="4000" dirty="0">
              <a:solidFill>
                <a:schemeClr val="tx1"/>
              </a:solidFill>
              <a:latin typeface="Arial" charset="0"/>
              <a:cs typeface="Arial" charset="0"/>
            </a:endParaRPr>
          </a:p>
        </p:txBody>
      </p:sp>
      <p:sp>
        <p:nvSpPr>
          <p:cNvPr id="43011" name="Rectangle 3"/>
          <p:cNvSpPr>
            <a:spLocks noGrp="1" noChangeArrowheads="1"/>
          </p:cNvSpPr>
          <p:nvPr>
            <p:ph type="body" idx="1"/>
          </p:nvPr>
        </p:nvSpPr>
        <p:spPr>
          <a:xfrm>
            <a:off x="1155841" y="1433486"/>
            <a:ext cx="8581240" cy="4910753"/>
          </a:xfrm>
        </p:spPr>
        <p:txBody>
          <a:bodyPr>
            <a:normAutofit lnSpcReduction="10000"/>
          </a:bodyPr>
          <a:lstStyle/>
          <a:p>
            <a:pPr>
              <a:lnSpc>
                <a:spcPct val="100000"/>
              </a:lnSpc>
              <a:spcAft>
                <a:spcPts val="1200"/>
              </a:spcAft>
            </a:pPr>
            <a:r>
              <a:rPr lang="en-US" sz="3200" dirty="0">
                <a:cs typeface="Arial" pitchFamily="34" charset="0"/>
              </a:rPr>
              <a:t>When an individual has been uploaded, and the scheduling email has not been received, please do the following </a:t>
            </a:r>
            <a:r>
              <a:rPr lang="en-US" sz="3200" b="1" dirty="0">
                <a:solidFill>
                  <a:schemeClr val="accent2">
                    <a:lumMod val="75000"/>
                  </a:schemeClr>
                </a:solidFill>
                <a:cs typeface="Arial" pitchFamily="34" charset="0"/>
              </a:rPr>
              <a:t>BEFORE</a:t>
            </a:r>
            <a:r>
              <a:rPr lang="en-US" sz="3200" dirty="0">
                <a:cs typeface="Arial" pitchFamily="34" charset="0"/>
              </a:rPr>
              <a:t> contacting TEA…</a:t>
            </a:r>
          </a:p>
          <a:p>
            <a:pPr lvl="1">
              <a:lnSpc>
                <a:spcPct val="100000"/>
              </a:lnSpc>
              <a:spcAft>
                <a:spcPts val="1200"/>
              </a:spcAft>
            </a:pPr>
            <a:r>
              <a:rPr lang="en-US" dirty="0">
                <a:cs typeface="Arial" pitchFamily="34" charset="0"/>
              </a:rPr>
              <a:t>Have the individual search for ‘IdentoGo’ in their email</a:t>
            </a:r>
          </a:p>
          <a:p>
            <a:pPr lvl="1">
              <a:lnSpc>
                <a:spcPct val="100000"/>
              </a:lnSpc>
              <a:spcAft>
                <a:spcPts val="1200"/>
              </a:spcAft>
            </a:pPr>
            <a:r>
              <a:rPr lang="en-US" dirty="0">
                <a:cs typeface="Arial" pitchFamily="34" charset="0"/>
              </a:rPr>
              <a:t>Check the Upload Results screen</a:t>
            </a:r>
          </a:p>
          <a:p>
            <a:pPr lvl="2">
              <a:lnSpc>
                <a:spcPct val="100000"/>
              </a:lnSpc>
              <a:spcAft>
                <a:spcPts val="1200"/>
              </a:spcAft>
            </a:pPr>
            <a:r>
              <a:rPr lang="en-US" sz="2600" dirty="0">
                <a:cs typeface="Arial" pitchFamily="34" charset="0"/>
              </a:rPr>
              <a:t>Individual may be FP Complete</a:t>
            </a:r>
          </a:p>
          <a:p>
            <a:pPr lvl="2">
              <a:lnSpc>
                <a:spcPct val="100000"/>
              </a:lnSpc>
              <a:spcAft>
                <a:spcPts val="1200"/>
              </a:spcAft>
            </a:pPr>
            <a:r>
              <a:rPr lang="en-US" sz="2600" dirty="0">
                <a:cs typeface="Arial" pitchFamily="34" charset="0"/>
              </a:rPr>
              <a:t>Individual may be Certified</a:t>
            </a:r>
          </a:p>
          <a:p>
            <a:pPr lvl="2">
              <a:lnSpc>
                <a:spcPct val="100000"/>
              </a:lnSpc>
              <a:spcAft>
                <a:spcPts val="1200"/>
              </a:spcAft>
            </a:pPr>
            <a:r>
              <a:rPr lang="en-US" sz="2600" dirty="0">
                <a:cs typeface="Arial" pitchFamily="34" charset="0"/>
              </a:rPr>
              <a:t>If status is Pre-enrolled, check ‘Non-Certified’ screen for UEID to schedule appointment</a:t>
            </a:r>
            <a:endParaRPr lang="en-US" sz="3200" dirty="0">
              <a:cs typeface="Arial" pitchFamily="34" charset="0"/>
            </a:endParaRPr>
          </a:p>
          <a:p>
            <a:pPr>
              <a:lnSpc>
                <a:spcPct val="100000"/>
              </a:lnSpc>
              <a:spcAft>
                <a:spcPts val="1200"/>
              </a:spcAft>
            </a:pPr>
            <a:endParaRPr lang="en-US" sz="3200" dirty="0">
              <a:cs typeface="Arial" pitchFamily="34" charset="0"/>
            </a:endParaRPr>
          </a:p>
        </p:txBody>
      </p:sp>
      <p:pic>
        <p:nvPicPr>
          <p:cNvPr id="4" name="Picture 3">
            <a:extLst>
              <a:ext uri="{FF2B5EF4-FFF2-40B4-BE49-F238E27FC236}">
                <a16:creationId xmlns:a16="http://schemas.microsoft.com/office/drawing/2014/main" id="{AB56E095-8CC5-486F-9CCA-9BF8D11377A0}"/>
              </a:ext>
            </a:extLst>
          </p:cNvPr>
          <p:cNvPicPr>
            <a:picLocks noChangeAspect="1"/>
          </p:cNvPicPr>
          <p:nvPr/>
        </p:nvPicPr>
        <p:blipFill>
          <a:blip r:embed="rId3"/>
          <a:stretch>
            <a:fillRect/>
          </a:stretch>
        </p:blipFill>
        <p:spPr>
          <a:xfrm>
            <a:off x="10096106" y="4669096"/>
            <a:ext cx="1681114" cy="1493205"/>
          </a:xfrm>
          <a:prstGeom prst="rect">
            <a:avLst/>
          </a:prstGeom>
        </p:spPr>
      </p:pic>
    </p:spTree>
    <p:extLst>
      <p:ext uri="{BB962C8B-B14F-4D97-AF65-F5344CB8AC3E}">
        <p14:creationId xmlns:p14="http://schemas.microsoft.com/office/powerpoint/2010/main" val="2872731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463682" y="341328"/>
            <a:ext cx="7490216" cy="710206"/>
          </a:xfrm>
        </p:spPr>
        <p:txBody>
          <a:bodyPr>
            <a:normAutofit/>
          </a:bodyPr>
          <a:lstStyle/>
          <a:p>
            <a:pPr algn="ctr" eaLnBrk="1" hangingPunct="1"/>
            <a:r>
              <a:rPr lang="en-US" sz="4000" dirty="0">
                <a:solidFill>
                  <a:srgbClr val="1682C5"/>
                </a:solidFill>
              </a:rPr>
              <a:t>Checking Upload Status</a:t>
            </a:r>
            <a:endParaRPr lang="en-US" sz="4000" dirty="0">
              <a:solidFill>
                <a:schemeClr val="tx1"/>
              </a:solidFill>
              <a:latin typeface="Arial" charset="0"/>
              <a:cs typeface="Arial" charset="0"/>
            </a:endParaRPr>
          </a:p>
        </p:txBody>
      </p:sp>
      <p:sp>
        <p:nvSpPr>
          <p:cNvPr id="43011" name="Rectangle 3"/>
          <p:cNvSpPr>
            <a:spLocks noGrp="1" noChangeArrowheads="1"/>
          </p:cNvSpPr>
          <p:nvPr>
            <p:ph type="body" idx="1"/>
          </p:nvPr>
        </p:nvSpPr>
        <p:spPr>
          <a:xfrm>
            <a:off x="1950178" y="1307276"/>
            <a:ext cx="8725739" cy="5034148"/>
          </a:xfrm>
        </p:spPr>
        <p:txBody>
          <a:bodyPr>
            <a:noAutofit/>
          </a:bodyPr>
          <a:lstStyle/>
          <a:p>
            <a:pPr marL="457200" lvl="1" indent="0" eaLnBrk="1" hangingPunct="1">
              <a:lnSpc>
                <a:spcPct val="90000"/>
              </a:lnSpc>
              <a:buNone/>
            </a:pPr>
            <a:endParaRPr lang="en-US" sz="3200" dirty="0">
              <a:cs typeface="Arial" pitchFamily="34" charset="0"/>
            </a:endParaRPr>
          </a:p>
          <a:p>
            <a:endParaRPr lang="en-US" sz="3200" dirty="0">
              <a:cs typeface="Arial" pitchFamily="34" charset="0"/>
            </a:endParaRPr>
          </a:p>
        </p:txBody>
      </p:sp>
      <p:grpSp>
        <p:nvGrpSpPr>
          <p:cNvPr id="2" name="Group 1">
            <a:extLst>
              <a:ext uri="{FF2B5EF4-FFF2-40B4-BE49-F238E27FC236}">
                <a16:creationId xmlns:a16="http://schemas.microsoft.com/office/drawing/2014/main" id="{AB61063C-778C-4AC1-91E9-3DB8FA868FFA}"/>
              </a:ext>
            </a:extLst>
          </p:cNvPr>
          <p:cNvGrpSpPr/>
          <p:nvPr/>
        </p:nvGrpSpPr>
        <p:grpSpPr>
          <a:xfrm>
            <a:off x="1645584" y="1277588"/>
            <a:ext cx="8177002" cy="5093524"/>
            <a:chOff x="1551316" y="1423148"/>
            <a:chExt cx="8177002" cy="5093524"/>
          </a:xfrm>
        </p:grpSpPr>
        <p:pic>
          <p:nvPicPr>
            <p:cNvPr id="5" name="Content Placeholder 3">
              <a:extLst>
                <a:ext uri="{FF2B5EF4-FFF2-40B4-BE49-F238E27FC236}">
                  <a16:creationId xmlns:a16="http://schemas.microsoft.com/office/drawing/2014/main" id="{66087F8D-6B86-4B3F-9760-D7CB9A9CBDDE}"/>
                </a:ext>
              </a:extLst>
            </p:cNvPr>
            <p:cNvPicPr>
              <a:picLocks/>
            </p:cNvPicPr>
            <p:nvPr/>
          </p:nvPicPr>
          <p:blipFill>
            <a:blip r:embed="rId3"/>
            <a:stretch>
              <a:fillRect/>
            </a:stretch>
          </p:blipFill>
          <p:spPr>
            <a:xfrm>
              <a:off x="1551316" y="1423148"/>
              <a:ext cx="8177002" cy="5093524"/>
            </a:xfrm>
            <a:prstGeom prst="rect">
              <a:avLst/>
            </a:prstGeom>
          </p:spPr>
        </p:pic>
        <p:sp>
          <p:nvSpPr>
            <p:cNvPr id="9" name="Oval 8">
              <a:extLst>
                <a:ext uri="{FF2B5EF4-FFF2-40B4-BE49-F238E27FC236}">
                  <a16:creationId xmlns:a16="http://schemas.microsoft.com/office/drawing/2014/main" id="{3DD37510-B9D7-416D-90E2-B158C42A4079}"/>
                </a:ext>
              </a:extLst>
            </p:cNvPr>
            <p:cNvSpPr/>
            <p:nvPr/>
          </p:nvSpPr>
          <p:spPr bwMode="auto">
            <a:xfrm flipH="1">
              <a:off x="2086610" y="3897691"/>
              <a:ext cx="1096814" cy="283221"/>
            </a:xfrm>
            <a:prstGeom prst="ellipse">
              <a:avLst/>
            </a:prstGeom>
            <a:noFill/>
            <a:ln w="9525" cap="flat" cmpd="sng" algn="ctr">
              <a:solidFill>
                <a:srgbClr val="FF0000"/>
              </a:solidFill>
              <a:prstDash val="solid"/>
              <a:round/>
              <a:headEnd type="none" w="med" len="med"/>
              <a:tailEnd type="none" w="med" len="med"/>
            </a:ln>
            <a:effectLst>
              <a:glow rad="63500">
                <a:schemeClr val="accent2">
                  <a:satMod val="175000"/>
                  <a:alpha val="40000"/>
                </a:schemeClr>
              </a:glow>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Arial" charset="0"/>
              </a:endParaRPr>
            </a:p>
          </p:txBody>
        </p:sp>
      </p:grpSp>
      <p:pic>
        <p:nvPicPr>
          <p:cNvPr id="6" name="Picture 5">
            <a:extLst>
              <a:ext uri="{FF2B5EF4-FFF2-40B4-BE49-F238E27FC236}">
                <a16:creationId xmlns:a16="http://schemas.microsoft.com/office/drawing/2014/main" id="{DFC21061-A758-463C-B438-E55B014FD69A}"/>
              </a:ext>
            </a:extLst>
          </p:cNvPr>
          <p:cNvPicPr>
            <a:picLocks noChangeAspect="1"/>
          </p:cNvPicPr>
          <p:nvPr/>
        </p:nvPicPr>
        <p:blipFill>
          <a:blip r:embed="rId4"/>
          <a:stretch>
            <a:fillRect/>
          </a:stretch>
        </p:blipFill>
        <p:spPr>
          <a:xfrm>
            <a:off x="10096106" y="4669096"/>
            <a:ext cx="1681114" cy="1493205"/>
          </a:xfrm>
          <a:prstGeom prst="rect">
            <a:avLst/>
          </a:prstGeom>
        </p:spPr>
      </p:pic>
    </p:spTree>
    <p:extLst>
      <p:ext uri="{BB962C8B-B14F-4D97-AF65-F5344CB8AC3E}">
        <p14:creationId xmlns:p14="http://schemas.microsoft.com/office/powerpoint/2010/main" val="3352821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463682" y="341328"/>
            <a:ext cx="7490216" cy="710206"/>
          </a:xfrm>
        </p:spPr>
        <p:txBody>
          <a:bodyPr>
            <a:normAutofit/>
          </a:bodyPr>
          <a:lstStyle/>
          <a:p>
            <a:pPr algn="ctr" eaLnBrk="1" hangingPunct="1"/>
            <a:r>
              <a:rPr lang="en-US" sz="4000" dirty="0">
                <a:solidFill>
                  <a:srgbClr val="1682C5"/>
                </a:solidFill>
              </a:rPr>
              <a:t>Accessing Upload Results</a:t>
            </a:r>
            <a:endParaRPr lang="en-US" sz="4000" dirty="0">
              <a:solidFill>
                <a:schemeClr val="tx1"/>
              </a:solidFill>
              <a:latin typeface="Arial" charset="0"/>
              <a:cs typeface="Arial" charset="0"/>
            </a:endParaRPr>
          </a:p>
        </p:txBody>
      </p:sp>
      <p:pic>
        <p:nvPicPr>
          <p:cNvPr id="8" name="Picture 7">
            <a:extLst>
              <a:ext uri="{FF2B5EF4-FFF2-40B4-BE49-F238E27FC236}">
                <a16:creationId xmlns:a16="http://schemas.microsoft.com/office/drawing/2014/main" id="{F1E29A0E-31D9-41C4-B702-4D07B902C0D4}"/>
              </a:ext>
            </a:extLst>
          </p:cNvPr>
          <p:cNvPicPr>
            <a:picLocks noChangeAspect="1"/>
          </p:cNvPicPr>
          <p:nvPr/>
        </p:nvPicPr>
        <p:blipFill>
          <a:blip r:embed="rId3"/>
          <a:stretch>
            <a:fillRect/>
          </a:stretch>
        </p:blipFill>
        <p:spPr>
          <a:xfrm>
            <a:off x="10096106" y="4669096"/>
            <a:ext cx="1681114" cy="1493205"/>
          </a:xfrm>
          <a:prstGeom prst="rect">
            <a:avLst/>
          </a:prstGeom>
        </p:spPr>
      </p:pic>
      <p:pic>
        <p:nvPicPr>
          <p:cNvPr id="10" name="Picture 9">
            <a:extLst>
              <a:ext uri="{FF2B5EF4-FFF2-40B4-BE49-F238E27FC236}">
                <a16:creationId xmlns:a16="http://schemas.microsoft.com/office/drawing/2014/main" id="{62086CB0-1555-4CAC-94FD-C7AF8BA53FB2}"/>
              </a:ext>
            </a:extLst>
          </p:cNvPr>
          <p:cNvPicPr>
            <a:picLocks noChangeAspect="1"/>
          </p:cNvPicPr>
          <p:nvPr/>
        </p:nvPicPr>
        <p:blipFill>
          <a:blip r:embed="rId4"/>
          <a:stretch>
            <a:fillRect/>
          </a:stretch>
        </p:blipFill>
        <p:spPr>
          <a:xfrm>
            <a:off x="1282044" y="1330465"/>
            <a:ext cx="8050491" cy="4850374"/>
          </a:xfrm>
          <a:prstGeom prst="rect">
            <a:avLst/>
          </a:prstGeom>
        </p:spPr>
      </p:pic>
    </p:spTree>
    <p:extLst>
      <p:ext uri="{BB962C8B-B14F-4D97-AF65-F5344CB8AC3E}">
        <p14:creationId xmlns:p14="http://schemas.microsoft.com/office/powerpoint/2010/main" val="233133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p:txBody>
          <a:bodyPr vert="horz" lIns="91440" tIns="45720" rIns="91440" bIns="45720" anchor="ctr" anchorCtr="0">
            <a:normAutofit fontScale="47500" lnSpcReduction="20000"/>
          </a:bodyPr>
          <a:lstStyle/>
          <a:p>
            <a:pPr>
              <a:lnSpc>
                <a:spcPct val="120000"/>
              </a:lnSpc>
            </a:pPr>
            <a:fld id="{0088AB57-2DBE-44A3-AE96-942C49E954BF}" type="slidenum">
              <a:rPr lang="en-US" smtClean="0"/>
              <a:pPr>
                <a:lnSpc>
                  <a:spcPct val="120000"/>
                </a:lnSpc>
              </a:pPr>
              <a:t>5</a:t>
            </a:fld>
            <a:endParaRPr lang="en-US" dirty="0"/>
          </a:p>
        </p:txBody>
      </p:sp>
      <p:sp>
        <p:nvSpPr>
          <p:cNvPr id="20" name="Title 1">
            <a:extLst>
              <a:ext uri="{FF2B5EF4-FFF2-40B4-BE49-F238E27FC236}">
                <a16:creationId xmlns:a16="http://schemas.microsoft.com/office/drawing/2014/main" id="{39CD080F-A14C-46B0-9384-2EB0163A18D6}"/>
              </a:ext>
            </a:extLst>
          </p:cNvPr>
          <p:cNvSpPr txBox="1">
            <a:spLocks/>
          </p:cNvSpPr>
          <p:nvPr/>
        </p:nvSpPr>
        <p:spPr>
          <a:xfrm>
            <a:off x="1691367" y="233020"/>
            <a:ext cx="9105899" cy="1044065"/>
          </a:xfrm>
          <a:prstGeom prst="rect">
            <a:avLst/>
          </a:prstGeom>
        </p:spPr>
        <p:txBody>
          <a:bodyPr vert="horz" lIns="91440" tIns="45720" rIns="91440" bIns="4572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b="1" dirty="0">
                <a:solidFill>
                  <a:srgbClr val="1682C5"/>
                </a:solidFill>
                <a:latin typeface="+mn-lt"/>
              </a:rPr>
              <a:t>Who Is on the Registry?</a:t>
            </a:r>
            <a:endParaRPr lang="en-US" sz="4800" b="1" dirty="0"/>
          </a:p>
        </p:txBody>
      </p:sp>
      <p:sp>
        <p:nvSpPr>
          <p:cNvPr id="8" name="Rectangle: Rounded Corners 7">
            <a:extLst>
              <a:ext uri="{FF2B5EF4-FFF2-40B4-BE49-F238E27FC236}">
                <a16:creationId xmlns:a16="http://schemas.microsoft.com/office/drawing/2014/main" id="{F607803D-6C69-4A99-8898-6205149BC3CF}"/>
              </a:ext>
            </a:extLst>
          </p:cNvPr>
          <p:cNvSpPr/>
          <p:nvPr/>
        </p:nvSpPr>
        <p:spPr>
          <a:xfrm>
            <a:off x="1492136" y="1387652"/>
            <a:ext cx="9683864" cy="4934945"/>
          </a:xfrm>
          <a:prstGeom prst="roundRect">
            <a:avLst>
              <a:gd name="adj" fmla="val 2115"/>
            </a:avLst>
          </a:prstGeom>
          <a:solidFill>
            <a:srgbClr val="3D89C7"/>
          </a:solidFill>
        </p:spPr>
        <p:txBody>
          <a:bodyPr vert="horz" wrap="square" lIns="91440" tIns="45720" rIns="91440" bIns="45720" anchor="ctr" anchorCtr="0">
            <a:normAutofit fontScale="62500" lnSpcReduction="20000"/>
          </a:bodyPr>
          <a:lstStyle/>
          <a:p>
            <a:pPr marL="454025" indent="-457200">
              <a:spcAft>
                <a:spcPts val="1200"/>
              </a:spcAft>
              <a:buFont typeface="Wingdings" panose="05000000000000000000" pitchFamily="2" charset="2"/>
              <a:buChar char="Ø"/>
            </a:pPr>
            <a:r>
              <a:rPr lang="en-US" sz="2800" dirty="0">
                <a:solidFill>
                  <a:schemeClr val="bg1"/>
                </a:solidFill>
              </a:rPr>
              <a:t>Individuals who had an </a:t>
            </a:r>
            <a:r>
              <a:rPr lang="en-US" sz="2800" b="1" u="sng" dirty="0">
                <a:solidFill>
                  <a:schemeClr val="bg1"/>
                </a:solidFill>
              </a:rPr>
              <a:t>SBEC certificate revoked</a:t>
            </a:r>
            <a:r>
              <a:rPr lang="en-US" sz="2800" dirty="0">
                <a:solidFill>
                  <a:schemeClr val="bg1"/>
                </a:solidFill>
              </a:rPr>
              <a:t> who</a:t>
            </a:r>
          </a:p>
          <a:p>
            <a:pPr marL="741363" lvl="1" indent="-287338">
              <a:spcAft>
                <a:spcPts val="1200"/>
              </a:spcAft>
              <a:buFont typeface="Arial" panose="020B0604020202020204" pitchFamily="34" charset="0"/>
              <a:buChar char="•"/>
            </a:pPr>
            <a:r>
              <a:rPr lang="en-US" sz="2800" dirty="0">
                <a:solidFill>
                  <a:schemeClr val="bg1"/>
                </a:solidFill>
              </a:rPr>
              <a:t>Abused a student or minor; or</a:t>
            </a:r>
          </a:p>
          <a:p>
            <a:pPr marL="742950" lvl="2" indent="-285750">
              <a:spcAft>
                <a:spcPts val="1200"/>
              </a:spcAft>
              <a:buClr>
                <a:schemeClr val="bg1"/>
              </a:buClr>
              <a:buFont typeface="Arial" panose="020B0604020202020204" pitchFamily="34" charset="0"/>
              <a:buChar char="•"/>
              <a:defRPr/>
            </a:pPr>
            <a:r>
              <a:rPr lang="en-US" sz="2800" dirty="0">
                <a:solidFill>
                  <a:schemeClr val="bg1"/>
                </a:solidFill>
              </a:rPr>
              <a:t>Involved in a romantic relationship with or solicited / engaged in sexual contact with a student or minor</a:t>
            </a:r>
          </a:p>
          <a:p>
            <a:pPr marL="457200" lvl="2" indent="-457200">
              <a:spcAft>
                <a:spcPts val="1200"/>
              </a:spcAft>
              <a:buClr>
                <a:schemeClr val="bg1"/>
              </a:buClr>
              <a:buFont typeface="Wingdings" panose="05000000000000000000" pitchFamily="2" charset="2"/>
              <a:buChar char="Ø"/>
              <a:defRPr/>
            </a:pPr>
            <a:r>
              <a:rPr lang="en-US" sz="2800" b="1" u="sng" dirty="0">
                <a:solidFill>
                  <a:schemeClr val="bg1"/>
                </a:solidFill>
              </a:rPr>
              <a:t>Non-certified employees</a:t>
            </a:r>
            <a:r>
              <a:rPr lang="en-US" sz="2800" b="1" dirty="0">
                <a:solidFill>
                  <a:schemeClr val="bg1"/>
                </a:solidFill>
              </a:rPr>
              <a:t> </a:t>
            </a:r>
            <a:r>
              <a:rPr lang="en-US" sz="2800" dirty="0">
                <a:solidFill>
                  <a:schemeClr val="bg1"/>
                </a:solidFill>
              </a:rPr>
              <a:t>who were found to have:</a:t>
            </a:r>
          </a:p>
          <a:p>
            <a:pPr marL="742950" lvl="2" indent="-285750">
              <a:spcAft>
                <a:spcPts val="1200"/>
              </a:spcAft>
              <a:buClr>
                <a:schemeClr val="bg1"/>
              </a:buClr>
              <a:buFont typeface="Arial" panose="020B0604020202020204" pitchFamily="34" charset="0"/>
              <a:buChar char="•"/>
              <a:defRPr/>
            </a:pPr>
            <a:r>
              <a:rPr lang="en-US" sz="2800" dirty="0">
                <a:solidFill>
                  <a:schemeClr val="bg1"/>
                </a:solidFill>
              </a:rPr>
              <a:t>Abused a student or minor; or</a:t>
            </a:r>
          </a:p>
          <a:p>
            <a:pPr marL="742950" lvl="2" indent="-285750">
              <a:spcAft>
                <a:spcPts val="1200"/>
              </a:spcAft>
              <a:buClr>
                <a:schemeClr val="bg1"/>
              </a:buClr>
              <a:buFont typeface="Arial" panose="020B0604020202020204" pitchFamily="34" charset="0"/>
              <a:buChar char="•"/>
              <a:defRPr/>
            </a:pPr>
            <a:r>
              <a:rPr lang="en-US" sz="2800" dirty="0">
                <a:solidFill>
                  <a:schemeClr val="bg1"/>
                </a:solidFill>
              </a:rPr>
              <a:t>Involved in a romantic relationship with or solicited / engaged in sexual contact with a student or minor</a:t>
            </a:r>
          </a:p>
          <a:p>
            <a:pPr marL="454025" indent="-457200">
              <a:spcAft>
                <a:spcPts val="1200"/>
              </a:spcAft>
              <a:buFont typeface="Wingdings" panose="05000000000000000000" pitchFamily="2" charset="2"/>
              <a:buChar char="Ø"/>
            </a:pPr>
            <a:r>
              <a:rPr lang="en-US" sz="2800" dirty="0">
                <a:solidFill>
                  <a:schemeClr val="bg1"/>
                </a:solidFill>
              </a:rPr>
              <a:t>Individuals with criminal history</a:t>
            </a:r>
          </a:p>
          <a:p>
            <a:pPr marL="911225" lvl="1" indent="-457200">
              <a:spcAft>
                <a:spcPts val="1200"/>
              </a:spcAft>
              <a:buFont typeface="Arial" panose="020B0604020202020204" pitchFamily="34" charset="0"/>
              <a:buChar char="•"/>
            </a:pPr>
            <a:r>
              <a:rPr lang="en-US" sz="2800" dirty="0">
                <a:solidFill>
                  <a:schemeClr val="bg1"/>
                </a:solidFill>
              </a:rPr>
              <a:t>Placed on the </a:t>
            </a:r>
            <a:r>
              <a:rPr lang="en-US" sz="2800" b="1" u="sng" dirty="0">
                <a:solidFill>
                  <a:schemeClr val="bg1"/>
                </a:solidFill>
              </a:rPr>
              <a:t>sex offender registry</a:t>
            </a:r>
            <a:r>
              <a:rPr lang="en-US" sz="2800" dirty="0">
                <a:solidFill>
                  <a:schemeClr val="bg1"/>
                </a:solidFill>
              </a:rPr>
              <a:t> after receiving deferred adjudication or being convicted; or</a:t>
            </a:r>
          </a:p>
          <a:p>
            <a:pPr marL="911225" lvl="1" indent="-457200">
              <a:spcAft>
                <a:spcPts val="1200"/>
              </a:spcAft>
              <a:buFont typeface="Arial" panose="020B0604020202020204" pitchFamily="34" charset="0"/>
              <a:buChar char="•"/>
            </a:pPr>
            <a:r>
              <a:rPr lang="en-US" sz="2800" b="1" u="sng" dirty="0">
                <a:solidFill>
                  <a:schemeClr val="bg1"/>
                </a:solidFill>
              </a:rPr>
              <a:t>Convicted of a Title V offense where the victim was under 18</a:t>
            </a:r>
          </a:p>
          <a:p>
            <a:pPr marL="911225" lvl="1" indent="-457200">
              <a:spcAft>
                <a:spcPts val="1200"/>
              </a:spcAft>
              <a:buFont typeface="Arial" panose="020B0604020202020204" pitchFamily="34" charset="0"/>
              <a:buChar char="•"/>
            </a:pPr>
            <a:r>
              <a:rPr lang="en-US" sz="2800" dirty="0">
                <a:solidFill>
                  <a:schemeClr val="bg1"/>
                </a:solidFill>
              </a:rPr>
              <a:t>Certain offenses for charter school employees  - “Would they be denied certification?”</a:t>
            </a:r>
          </a:p>
        </p:txBody>
      </p:sp>
    </p:spTree>
    <p:extLst>
      <p:ext uri="{BB962C8B-B14F-4D97-AF65-F5344CB8AC3E}">
        <p14:creationId xmlns:p14="http://schemas.microsoft.com/office/powerpoint/2010/main" val="4191453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463682" y="341328"/>
            <a:ext cx="7490216" cy="710206"/>
          </a:xfrm>
        </p:spPr>
        <p:txBody>
          <a:bodyPr>
            <a:normAutofit/>
          </a:bodyPr>
          <a:lstStyle/>
          <a:p>
            <a:pPr algn="ctr" eaLnBrk="1" hangingPunct="1"/>
            <a:r>
              <a:rPr lang="en-US" sz="4000" dirty="0">
                <a:solidFill>
                  <a:srgbClr val="1682C5"/>
                </a:solidFill>
              </a:rPr>
              <a:t>Reviewing Upload Results</a:t>
            </a:r>
            <a:endParaRPr lang="en-US" sz="4000" dirty="0">
              <a:solidFill>
                <a:schemeClr val="tx1"/>
              </a:solidFill>
              <a:latin typeface="Arial" charset="0"/>
              <a:cs typeface="Arial" charset="0"/>
            </a:endParaRPr>
          </a:p>
        </p:txBody>
      </p:sp>
      <p:pic>
        <p:nvPicPr>
          <p:cNvPr id="17" name="Content Placeholder 16">
            <a:extLst>
              <a:ext uri="{FF2B5EF4-FFF2-40B4-BE49-F238E27FC236}">
                <a16:creationId xmlns:a16="http://schemas.microsoft.com/office/drawing/2014/main" id="{F890B166-D1BE-4DA7-AF18-D609120BE148}"/>
              </a:ext>
            </a:extLst>
          </p:cNvPr>
          <p:cNvPicPr>
            <a:picLocks noGrp="1" noChangeAspect="1"/>
          </p:cNvPicPr>
          <p:nvPr>
            <p:ph idx="1"/>
          </p:nvPr>
        </p:nvPicPr>
        <p:blipFill>
          <a:blip r:embed="rId3"/>
          <a:stretch>
            <a:fillRect/>
          </a:stretch>
        </p:blipFill>
        <p:spPr>
          <a:xfrm>
            <a:off x="323850" y="1211580"/>
            <a:ext cx="11544299" cy="5189220"/>
          </a:xfrm>
          <a:prstGeom prst="rect">
            <a:avLst/>
          </a:prstGeom>
        </p:spPr>
      </p:pic>
    </p:spTree>
    <p:extLst>
      <p:ext uri="{BB962C8B-B14F-4D97-AF65-F5344CB8AC3E}">
        <p14:creationId xmlns:p14="http://schemas.microsoft.com/office/powerpoint/2010/main" val="3798296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463682" y="341328"/>
            <a:ext cx="7490216" cy="710206"/>
          </a:xfrm>
        </p:spPr>
        <p:txBody>
          <a:bodyPr>
            <a:normAutofit/>
          </a:bodyPr>
          <a:lstStyle/>
          <a:p>
            <a:pPr algn="ctr" eaLnBrk="1" hangingPunct="1"/>
            <a:r>
              <a:rPr lang="en-US" sz="4000" dirty="0">
                <a:solidFill>
                  <a:srgbClr val="1682C5"/>
                </a:solidFill>
              </a:rPr>
              <a:t>Fingerprint Statuses</a:t>
            </a:r>
            <a:endParaRPr lang="en-US" sz="4000" dirty="0">
              <a:solidFill>
                <a:schemeClr val="tx1"/>
              </a:solidFill>
              <a:latin typeface="Arial" charset="0"/>
              <a:cs typeface="Arial" charset="0"/>
            </a:endParaRPr>
          </a:p>
        </p:txBody>
      </p:sp>
      <p:sp>
        <p:nvSpPr>
          <p:cNvPr id="43011" name="Rectangle 3"/>
          <p:cNvSpPr>
            <a:spLocks noGrp="1" noChangeArrowheads="1"/>
          </p:cNvSpPr>
          <p:nvPr>
            <p:ph type="body" idx="1"/>
          </p:nvPr>
        </p:nvSpPr>
        <p:spPr>
          <a:xfrm>
            <a:off x="1731094" y="1762812"/>
            <a:ext cx="8955392" cy="4496586"/>
          </a:xfrm>
        </p:spPr>
        <p:txBody>
          <a:bodyPr>
            <a:noAutofit/>
          </a:bodyPr>
          <a:lstStyle/>
          <a:p>
            <a:pPr marL="457200" indent="-457200">
              <a:buFont typeface="Arial" panose="020B0604020202020204" pitchFamily="34" charset="0"/>
              <a:buChar char="•"/>
            </a:pPr>
            <a:r>
              <a:rPr lang="en-US" sz="2400" b="1" dirty="0">
                <a:solidFill>
                  <a:schemeClr val="accent2">
                    <a:lumMod val="75000"/>
                  </a:schemeClr>
                </a:solidFill>
                <a:cs typeface="Arial" pitchFamily="34" charset="0"/>
              </a:rPr>
              <a:t>FP Complete </a:t>
            </a:r>
            <a:r>
              <a:rPr lang="en-US" sz="2400" dirty="0">
                <a:cs typeface="Arial" pitchFamily="34" charset="0"/>
              </a:rPr>
              <a:t>- </a:t>
            </a:r>
            <a:r>
              <a:rPr lang="en-US" sz="2400" dirty="0"/>
              <a:t>An individual has completed the fingerprint process.</a:t>
            </a:r>
            <a:endParaRPr lang="en-US" sz="2400" dirty="0">
              <a:cs typeface="Arial" pitchFamily="34" charset="0"/>
            </a:endParaRPr>
          </a:p>
          <a:p>
            <a:pPr marL="457200" indent="-457200">
              <a:buFont typeface="Arial" panose="020B0604020202020204" pitchFamily="34" charset="0"/>
              <a:buChar char="•"/>
            </a:pPr>
            <a:r>
              <a:rPr lang="en-US" sz="2400" b="1" dirty="0">
                <a:solidFill>
                  <a:schemeClr val="accent2">
                    <a:lumMod val="75000"/>
                  </a:schemeClr>
                </a:solidFill>
                <a:cs typeface="Arial" pitchFamily="34" charset="0"/>
              </a:rPr>
              <a:t>Pre-enrolled</a:t>
            </a:r>
            <a:r>
              <a:rPr lang="en-US" sz="2400" dirty="0">
                <a:cs typeface="Arial" pitchFamily="34" charset="0"/>
              </a:rPr>
              <a:t> - </a:t>
            </a:r>
            <a:r>
              <a:rPr lang="en-US" sz="2400" dirty="0"/>
              <a:t>An individual is pre-enrolled with the fingerprinting vendor and should schedule an appointment to be fingerprinted.</a:t>
            </a:r>
            <a:endParaRPr lang="en-US" sz="2400" dirty="0">
              <a:cs typeface="Arial" pitchFamily="34" charset="0"/>
            </a:endParaRPr>
          </a:p>
          <a:p>
            <a:pPr marL="457200" indent="-457200">
              <a:buFont typeface="Arial" panose="020B0604020202020204" pitchFamily="34" charset="0"/>
              <a:buChar char="•"/>
            </a:pPr>
            <a:r>
              <a:rPr lang="en-US" sz="2400" b="1" dirty="0">
                <a:solidFill>
                  <a:schemeClr val="accent2">
                    <a:lumMod val="75000"/>
                  </a:schemeClr>
                </a:solidFill>
                <a:cs typeface="Arial" pitchFamily="34" charset="0"/>
              </a:rPr>
              <a:t>FP Needed </a:t>
            </a:r>
            <a:r>
              <a:rPr lang="en-US" sz="2400" dirty="0">
                <a:cs typeface="Arial" pitchFamily="34" charset="0"/>
              </a:rPr>
              <a:t>- </a:t>
            </a:r>
            <a:r>
              <a:rPr lang="en-US" sz="2400" dirty="0"/>
              <a:t>A </a:t>
            </a:r>
            <a:r>
              <a:rPr lang="en-US" sz="2400" b="1" u="sng" dirty="0"/>
              <a:t>certified</a:t>
            </a:r>
            <a:r>
              <a:rPr lang="en-US" sz="2400" dirty="0"/>
              <a:t> educator must submit fingerprinting payment in ECOS to initiate pre-enrollment and then schedule an appointment to be fingerprinted. A </a:t>
            </a:r>
            <a:r>
              <a:rPr lang="en-US" sz="2400" b="1" u="sng" dirty="0"/>
              <a:t>non-certified</a:t>
            </a:r>
            <a:r>
              <a:rPr lang="en-US" sz="2400" dirty="0"/>
              <a:t> employee has uploaded previously by another district and TEA must manually </a:t>
            </a:r>
            <a:r>
              <a:rPr lang="en-US" sz="2400" dirty="0" err="1"/>
              <a:t>sen</a:t>
            </a:r>
            <a:r>
              <a:rPr lang="en-US" sz="2400" dirty="0"/>
              <a:t> a new pre-enrollment.</a:t>
            </a:r>
            <a:endParaRPr lang="en-US" sz="2400" dirty="0">
              <a:cs typeface="Arial" pitchFamily="34" charset="0"/>
            </a:endParaRPr>
          </a:p>
          <a:p>
            <a:pPr marL="461963" indent="-461963">
              <a:buFont typeface="Arial" panose="020B0604020202020204" pitchFamily="34" charset="0"/>
              <a:buChar char="•"/>
            </a:pPr>
            <a:r>
              <a:rPr lang="en-US" sz="2400" b="1" dirty="0">
                <a:solidFill>
                  <a:schemeClr val="accent2">
                    <a:lumMod val="75000"/>
                  </a:schemeClr>
                </a:solidFill>
                <a:cs typeface="Arial" pitchFamily="34" charset="0"/>
              </a:rPr>
              <a:t>Contact TEA </a:t>
            </a:r>
            <a:r>
              <a:rPr lang="en-US" sz="2400" dirty="0">
                <a:cs typeface="Arial" pitchFamily="34" charset="0"/>
              </a:rPr>
              <a:t>- </a:t>
            </a:r>
            <a:r>
              <a:rPr lang="en-US" sz="2400" dirty="0"/>
              <a:t>Contact the TEA Fingerprinting Unit at 512-936-8400, Option 3 for assistance.</a:t>
            </a:r>
            <a:endParaRPr lang="en-US" sz="3200" dirty="0">
              <a:cs typeface="Arial" pitchFamily="34" charset="0"/>
            </a:endParaRPr>
          </a:p>
          <a:p>
            <a:endParaRPr lang="en-US" sz="3200" dirty="0">
              <a:cs typeface="Arial" pitchFamily="34" charset="0"/>
            </a:endParaRPr>
          </a:p>
        </p:txBody>
      </p:sp>
    </p:spTree>
    <p:extLst>
      <p:ext uri="{BB962C8B-B14F-4D97-AF65-F5344CB8AC3E}">
        <p14:creationId xmlns:p14="http://schemas.microsoft.com/office/powerpoint/2010/main" val="2256703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088AB57-2DBE-44A3-AE96-942C49E954BF}" type="slidenum">
              <a:rPr lang="en-US" smtClean="0"/>
              <a:pPr/>
              <a:t>52</a:t>
            </a:fld>
            <a:endParaRPr lang="en-US" dirty="0"/>
          </a:p>
        </p:txBody>
      </p:sp>
      <p:sp>
        <p:nvSpPr>
          <p:cNvPr id="5" name="Title 1">
            <a:extLst>
              <a:ext uri="{FF2B5EF4-FFF2-40B4-BE49-F238E27FC236}">
                <a16:creationId xmlns:a16="http://schemas.microsoft.com/office/drawing/2014/main" id="{DBDEA2B1-E3A1-48FF-BA82-01B87FBACF57}"/>
              </a:ext>
            </a:extLst>
          </p:cNvPr>
          <p:cNvSpPr txBox="1">
            <a:spLocks/>
          </p:cNvSpPr>
          <p:nvPr/>
        </p:nvSpPr>
        <p:spPr>
          <a:xfrm>
            <a:off x="2605210" y="231434"/>
            <a:ext cx="6429062" cy="902053"/>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dirty="0">
                <a:solidFill>
                  <a:srgbClr val="3D89C7"/>
                </a:solidFill>
                <a:latin typeface="+mn-lt"/>
              </a:rPr>
              <a:t>Questions</a:t>
            </a:r>
            <a:endParaRPr lang="en-US" sz="4000" b="1" dirty="0">
              <a:solidFill>
                <a:schemeClr val="accent1">
                  <a:lumMod val="50000"/>
                </a:schemeClr>
              </a:solidFill>
            </a:endParaRPr>
          </a:p>
        </p:txBody>
      </p:sp>
      <p:pic>
        <p:nvPicPr>
          <p:cNvPr id="6" name="Content Placeholder 5">
            <a:extLst>
              <a:ext uri="{FF2B5EF4-FFF2-40B4-BE49-F238E27FC236}">
                <a16:creationId xmlns:a16="http://schemas.microsoft.com/office/drawing/2014/main" id="{C05ECDEA-CA7B-4785-B49B-C0454C90D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286" y="1522388"/>
            <a:ext cx="7149157" cy="4768489"/>
          </a:xfrm>
          <a:prstGeom prst="rect">
            <a:avLst/>
          </a:prstGeom>
        </p:spPr>
      </p:pic>
    </p:spTree>
    <p:extLst>
      <p:ext uri="{BB962C8B-B14F-4D97-AF65-F5344CB8AC3E}">
        <p14:creationId xmlns:p14="http://schemas.microsoft.com/office/powerpoint/2010/main" val="1103576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980" y="1751739"/>
            <a:ext cx="8131719" cy="3785461"/>
          </a:xfrm>
        </p:spPr>
        <p:txBody>
          <a:bodyPr>
            <a:normAutofit/>
          </a:bodyPr>
          <a:lstStyle/>
          <a:p>
            <a:r>
              <a:rPr lang="en-US" dirty="0">
                <a:solidFill>
                  <a:schemeClr val="accent4">
                    <a:lumMod val="20000"/>
                    <a:lumOff val="80000"/>
                  </a:schemeClr>
                </a:solidFill>
              </a:rPr>
              <a:t>Agency Guidance around COVID-19 Limitations</a:t>
            </a:r>
          </a:p>
        </p:txBody>
      </p:sp>
      <p:sp>
        <p:nvSpPr>
          <p:cNvPr id="3" name="Slide Number Placeholder 2"/>
          <p:cNvSpPr>
            <a:spLocks noGrp="1"/>
          </p:cNvSpPr>
          <p:nvPr>
            <p:ph type="sldNum" sz="quarter" idx="12"/>
          </p:nvPr>
        </p:nvSpPr>
        <p:spPr/>
        <p:txBody>
          <a:bodyPr/>
          <a:lstStyle/>
          <a:p>
            <a:fld id="{0088AB57-2DBE-44A3-AE96-942C49E954BF}" type="slidenum">
              <a:rPr lang="en-US" smtClean="0"/>
              <a:pPr/>
              <a:t>53</a:t>
            </a:fld>
            <a:endParaRPr lang="en-US"/>
          </a:p>
        </p:txBody>
      </p:sp>
      <p:pic>
        <p:nvPicPr>
          <p:cNvPr id="4" name="Picture 3" descr="A picture containing fence&#10;&#10;Description automatically generated">
            <a:extLst>
              <a:ext uri="{FF2B5EF4-FFF2-40B4-BE49-F238E27FC236}">
                <a16:creationId xmlns:a16="http://schemas.microsoft.com/office/drawing/2014/main" id="{FB2C16A9-80D3-4A4F-82A3-7BCAACBAB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0" y="136525"/>
            <a:ext cx="792322" cy="1045066"/>
          </a:xfrm>
          <a:prstGeom prst="rect">
            <a:avLst/>
          </a:prstGeom>
        </p:spPr>
      </p:pic>
    </p:spTree>
    <p:extLst>
      <p:ext uri="{BB962C8B-B14F-4D97-AF65-F5344CB8AC3E}">
        <p14:creationId xmlns:p14="http://schemas.microsoft.com/office/powerpoint/2010/main" val="3698683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p:txBody>
          <a:bodyPr vert="horz" lIns="91440" tIns="45720" rIns="91440" bIns="45720" anchor="ctr" anchorCtr="0">
            <a:normAutofit fontScale="47500" lnSpcReduction="20000"/>
          </a:bodyPr>
          <a:lstStyle/>
          <a:p>
            <a:pPr>
              <a:lnSpc>
                <a:spcPct val="120000"/>
              </a:lnSpc>
            </a:pPr>
            <a:fld id="{0088AB57-2DBE-44A3-AE96-942C49E954BF}" type="slidenum">
              <a:rPr lang="en-US" smtClean="0"/>
              <a:pPr>
                <a:lnSpc>
                  <a:spcPct val="120000"/>
                </a:lnSpc>
              </a:pPr>
              <a:t>54</a:t>
            </a:fld>
            <a:endParaRPr lang="en-US" dirty="0"/>
          </a:p>
        </p:txBody>
      </p:sp>
      <p:sp>
        <p:nvSpPr>
          <p:cNvPr id="20" name="Title 1">
            <a:extLst>
              <a:ext uri="{FF2B5EF4-FFF2-40B4-BE49-F238E27FC236}">
                <a16:creationId xmlns:a16="http://schemas.microsoft.com/office/drawing/2014/main" id="{39CD080F-A14C-46B0-9384-2EB0163A18D6}"/>
              </a:ext>
            </a:extLst>
          </p:cNvPr>
          <p:cNvSpPr txBox="1">
            <a:spLocks/>
          </p:cNvSpPr>
          <p:nvPr/>
        </p:nvSpPr>
        <p:spPr>
          <a:xfrm>
            <a:off x="1679170" y="233020"/>
            <a:ext cx="10055629" cy="1044065"/>
          </a:xfrm>
          <a:prstGeom prst="rect">
            <a:avLst/>
          </a:prstGeom>
        </p:spPr>
        <p:txBody>
          <a:bodyPr vert="horz" lIns="91440" tIns="45720" rIns="91440" bIns="4572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rgbClr val="1682C5"/>
                </a:solidFill>
                <a:latin typeface="+mn-lt"/>
              </a:rPr>
              <a:t>COVID-19 Support</a:t>
            </a:r>
            <a:endParaRPr lang="en-US" sz="4800" b="1" dirty="0"/>
          </a:p>
        </p:txBody>
      </p:sp>
      <p:pic>
        <p:nvPicPr>
          <p:cNvPr id="6" name="Picture 5">
            <a:extLst>
              <a:ext uri="{FF2B5EF4-FFF2-40B4-BE49-F238E27FC236}">
                <a16:creationId xmlns:a16="http://schemas.microsoft.com/office/drawing/2014/main" id="{E9F22753-09ED-4D13-BAA5-9A38E067F0B2}"/>
              </a:ext>
            </a:extLst>
          </p:cNvPr>
          <p:cNvPicPr>
            <a:picLocks noChangeAspect="1"/>
          </p:cNvPicPr>
          <p:nvPr/>
        </p:nvPicPr>
        <p:blipFill>
          <a:blip r:embed="rId3"/>
          <a:stretch>
            <a:fillRect/>
          </a:stretch>
        </p:blipFill>
        <p:spPr>
          <a:xfrm>
            <a:off x="891355" y="1322993"/>
            <a:ext cx="10409289" cy="5160236"/>
          </a:xfrm>
          <a:prstGeom prst="rect">
            <a:avLst/>
          </a:prstGeom>
        </p:spPr>
      </p:pic>
    </p:spTree>
    <p:extLst>
      <p:ext uri="{BB962C8B-B14F-4D97-AF65-F5344CB8AC3E}">
        <p14:creationId xmlns:p14="http://schemas.microsoft.com/office/powerpoint/2010/main" val="18942215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7781-31D8-465E-8E01-B533CC704693}"/>
              </a:ext>
            </a:extLst>
          </p:cNvPr>
          <p:cNvSpPr>
            <a:spLocks noGrp="1"/>
          </p:cNvSpPr>
          <p:nvPr>
            <p:ph type="title"/>
          </p:nvPr>
        </p:nvSpPr>
        <p:spPr>
          <a:xfrm>
            <a:off x="1755913" y="323464"/>
            <a:ext cx="9597887" cy="710206"/>
          </a:xfrm>
        </p:spPr>
        <p:txBody>
          <a:bodyPr>
            <a:normAutofit/>
          </a:bodyPr>
          <a:lstStyle/>
          <a:p>
            <a:r>
              <a:rPr lang="en-US" dirty="0"/>
              <a:t>Frequently Asked Questions (FAQ)  </a:t>
            </a:r>
            <a:endParaRPr lang="en-US" dirty="0">
              <a:solidFill>
                <a:schemeClr val="tx1"/>
              </a:solidFill>
            </a:endParaRPr>
          </a:p>
        </p:txBody>
      </p:sp>
      <p:sp>
        <p:nvSpPr>
          <p:cNvPr id="3" name="Slide Number Placeholder 2">
            <a:extLst>
              <a:ext uri="{FF2B5EF4-FFF2-40B4-BE49-F238E27FC236}">
                <a16:creationId xmlns:a16="http://schemas.microsoft.com/office/drawing/2014/main" id="{551BBF59-0012-4881-B424-CE6AB48D3F6F}"/>
              </a:ext>
            </a:extLst>
          </p:cNvPr>
          <p:cNvSpPr>
            <a:spLocks noGrp="1"/>
          </p:cNvSpPr>
          <p:nvPr>
            <p:ph type="sldNum" sz="quarter" idx="12"/>
          </p:nvPr>
        </p:nvSpPr>
        <p:spPr/>
        <p:txBody>
          <a:bodyPr/>
          <a:lstStyle/>
          <a:p>
            <a:fld id="{0088AB57-2DBE-44A3-AE96-942C49E954BF}" type="slidenum">
              <a:rPr lang="en-US" smtClean="0"/>
              <a:t>55</a:t>
            </a:fld>
            <a:endParaRPr lang="en-US" dirty="0"/>
          </a:p>
        </p:txBody>
      </p:sp>
      <p:sp>
        <p:nvSpPr>
          <p:cNvPr id="10" name="Rectangle 9">
            <a:extLst>
              <a:ext uri="{FF2B5EF4-FFF2-40B4-BE49-F238E27FC236}">
                <a16:creationId xmlns:a16="http://schemas.microsoft.com/office/drawing/2014/main" id="{6364B8CE-8449-AF4C-90D6-1A65E3365AAA}"/>
              </a:ext>
            </a:extLst>
          </p:cNvPr>
          <p:cNvSpPr/>
          <p:nvPr/>
        </p:nvSpPr>
        <p:spPr>
          <a:xfrm>
            <a:off x="1847188" y="2598730"/>
            <a:ext cx="10194940" cy="3816137"/>
          </a:xfrm>
          <a:prstGeom prst="rect">
            <a:avLst/>
          </a:prstGeom>
          <a:solidFill>
            <a:schemeClr val="accent6">
              <a:lumMod val="20000"/>
              <a:lumOff val="80000"/>
              <a:alpha val="3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6888">
              <a:defRPr/>
            </a:pPr>
            <a:endParaRPr lang="en-US" sz="2200" dirty="0">
              <a:solidFill>
                <a:schemeClr val="accent6">
                  <a:lumMod val="75000"/>
                </a:schemeClr>
              </a:solidFill>
            </a:endParaRPr>
          </a:p>
          <a:p>
            <a:pPr marL="246888">
              <a:defRPr/>
            </a:pPr>
            <a:r>
              <a:rPr lang="en-US" sz="2200" dirty="0">
                <a:solidFill>
                  <a:schemeClr val="accent6">
                    <a:lumMod val="75000"/>
                  </a:schemeClr>
                </a:solidFill>
              </a:rPr>
              <a:t>The Tx DPS fingerprinting vendor has closed or reduced operating hours in nearly half of its locations in Texas due to the COVID-19 pandemic. The closures have resulted in some decrease in fingerprinting appointment availability within certain regions. However, in the interest of student safety, </a:t>
            </a:r>
            <a:r>
              <a:rPr lang="en-US" sz="2200" b="1" u="sng" dirty="0">
                <a:solidFill>
                  <a:schemeClr val="accent6">
                    <a:lumMod val="75000"/>
                  </a:schemeClr>
                </a:solidFill>
              </a:rPr>
              <a:t>TEA is not planning to modify fingerprinting requirements </a:t>
            </a:r>
            <a:r>
              <a:rPr lang="en-US" sz="2200" dirty="0">
                <a:solidFill>
                  <a:schemeClr val="accent6">
                    <a:lumMod val="75000"/>
                  </a:schemeClr>
                </a:solidFill>
              </a:rPr>
              <a:t>for certificate applicants, non-certified employees, or any other individuals required to fingerprint for TEA or SBEC. </a:t>
            </a:r>
          </a:p>
          <a:p>
            <a:pPr marL="246888">
              <a:defRPr/>
            </a:pPr>
            <a:endParaRPr lang="en-US" sz="2200" dirty="0">
              <a:solidFill>
                <a:schemeClr val="accent6">
                  <a:lumMod val="75000"/>
                </a:schemeClr>
              </a:solidFill>
            </a:endParaRPr>
          </a:p>
          <a:p>
            <a:pPr marL="246888">
              <a:defRPr/>
            </a:pPr>
            <a:r>
              <a:rPr lang="en-US" sz="2200" dirty="0">
                <a:solidFill>
                  <a:schemeClr val="accent6">
                    <a:lumMod val="75000"/>
                  </a:schemeClr>
                </a:solidFill>
              </a:rPr>
              <a:t>Fingerprinting is required only for issuance of the initial certificate. Therefore, an individual does not need to fingerprint again to receive additional certificates. Furthermore, if an individual previously fingerprinted as a non-certified school district or charter school employee, the person does not need to fingerprint again.</a:t>
            </a:r>
          </a:p>
          <a:p>
            <a:pPr marL="246888" lvl="0">
              <a:defRPr/>
            </a:pPr>
            <a:endParaRPr lang="en-US" sz="2200" dirty="0">
              <a:solidFill>
                <a:schemeClr val="accent6">
                  <a:lumMod val="50000"/>
                </a:schemeClr>
              </a:solidFill>
              <a:latin typeface="+mj-lt"/>
            </a:endParaRPr>
          </a:p>
        </p:txBody>
      </p:sp>
      <p:sp>
        <p:nvSpPr>
          <p:cNvPr id="12" name="Rectangle 11">
            <a:extLst>
              <a:ext uri="{FF2B5EF4-FFF2-40B4-BE49-F238E27FC236}">
                <a16:creationId xmlns:a16="http://schemas.microsoft.com/office/drawing/2014/main" id="{76109493-B0B1-C849-8244-70C710A02899}"/>
              </a:ext>
            </a:extLst>
          </p:cNvPr>
          <p:cNvSpPr/>
          <p:nvPr/>
        </p:nvSpPr>
        <p:spPr>
          <a:xfrm>
            <a:off x="1847187" y="1318622"/>
            <a:ext cx="10175607" cy="1169346"/>
          </a:xfrm>
          <a:prstGeom prst="rect">
            <a:avLst/>
          </a:prstGeom>
          <a:solidFill>
            <a:srgbClr val="7030A0">
              <a:alpha val="10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6888" lvl="0">
              <a:defRPr/>
            </a:pPr>
            <a:r>
              <a:rPr lang="en-US" sz="2200" b="1" dirty="0">
                <a:solidFill>
                  <a:srgbClr val="7030A0"/>
                </a:solidFill>
              </a:rPr>
              <a:t>Will there be any leeway for fingerprinting of teacher candidates or </a:t>
            </a:r>
            <a:r>
              <a:rPr lang="en-US" sz="2200" b="1">
                <a:solidFill>
                  <a:srgbClr val="7030A0"/>
                </a:solidFill>
              </a:rPr>
              <a:t>other employees </a:t>
            </a:r>
            <a:r>
              <a:rPr lang="en-US" sz="2200" b="1" dirty="0">
                <a:solidFill>
                  <a:srgbClr val="7030A0"/>
                </a:solidFill>
              </a:rPr>
              <a:t>who will not be able to go in for digital fingerprinting at this time?</a:t>
            </a:r>
          </a:p>
        </p:txBody>
      </p:sp>
      <p:sp>
        <p:nvSpPr>
          <p:cNvPr id="13" name="Rectangle 12">
            <a:extLst>
              <a:ext uri="{FF2B5EF4-FFF2-40B4-BE49-F238E27FC236}">
                <a16:creationId xmlns:a16="http://schemas.microsoft.com/office/drawing/2014/main" id="{28F7EF15-5896-6B43-B77E-F41CE5DB4CA4}"/>
              </a:ext>
            </a:extLst>
          </p:cNvPr>
          <p:cNvSpPr/>
          <p:nvPr/>
        </p:nvSpPr>
        <p:spPr>
          <a:xfrm>
            <a:off x="169205" y="1318622"/>
            <a:ext cx="1572353" cy="1192695"/>
          </a:xfrm>
          <a:prstGeom prst="rect">
            <a:avLst/>
          </a:prstGeom>
          <a:solidFill>
            <a:srgbClr val="7030A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Question</a:t>
            </a:r>
          </a:p>
        </p:txBody>
      </p:sp>
      <p:sp>
        <p:nvSpPr>
          <p:cNvPr id="14" name="Rectangle 13">
            <a:extLst>
              <a:ext uri="{FF2B5EF4-FFF2-40B4-BE49-F238E27FC236}">
                <a16:creationId xmlns:a16="http://schemas.microsoft.com/office/drawing/2014/main" id="{20FCBE8E-BAAD-B045-B897-BA550129EA3F}"/>
              </a:ext>
            </a:extLst>
          </p:cNvPr>
          <p:cNvSpPr/>
          <p:nvPr/>
        </p:nvSpPr>
        <p:spPr>
          <a:xfrm>
            <a:off x="165510" y="2598730"/>
            <a:ext cx="1572353" cy="3816137"/>
          </a:xfrm>
          <a:prstGeom prst="rect">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Answer</a:t>
            </a:r>
          </a:p>
        </p:txBody>
      </p:sp>
      <p:pic>
        <p:nvPicPr>
          <p:cNvPr id="15" name="Graphic 14" descr="Group brainstorm">
            <a:extLst>
              <a:ext uri="{FF2B5EF4-FFF2-40B4-BE49-F238E27FC236}">
                <a16:creationId xmlns:a16="http://schemas.microsoft.com/office/drawing/2014/main" id="{67829400-131B-484C-AC76-2D88036727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670" y="3957395"/>
            <a:ext cx="754692" cy="754692"/>
          </a:xfrm>
          <a:prstGeom prst="rect">
            <a:avLst/>
          </a:prstGeom>
        </p:spPr>
      </p:pic>
      <p:pic>
        <p:nvPicPr>
          <p:cNvPr id="16" name="Graphic 15" descr="Customer review">
            <a:extLst>
              <a:ext uri="{FF2B5EF4-FFF2-40B4-BE49-F238E27FC236}">
                <a16:creationId xmlns:a16="http://schemas.microsoft.com/office/drawing/2014/main" id="{62643AD0-CD19-3E46-B98A-1B64CED0CF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234" y="1483520"/>
            <a:ext cx="682906" cy="682906"/>
          </a:xfrm>
          <a:prstGeom prst="rect">
            <a:avLst/>
          </a:prstGeom>
        </p:spPr>
      </p:pic>
      <p:pic>
        <p:nvPicPr>
          <p:cNvPr id="5" name="Picture 4" descr="A close up of a sign&#10;&#10;Description automatically generated">
            <a:extLst>
              <a:ext uri="{FF2B5EF4-FFF2-40B4-BE49-F238E27FC236}">
                <a16:creationId xmlns:a16="http://schemas.microsoft.com/office/drawing/2014/main" id="{B1ED1DE4-B3D5-408B-A0E5-961BF4A04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2781" y="38513"/>
            <a:ext cx="1169347" cy="1169347"/>
          </a:xfrm>
          <a:prstGeom prst="rect">
            <a:avLst/>
          </a:prstGeom>
        </p:spPr>
      </p:pic>
    </p:spTree>
    <p:extLst>
      <p:ext uri="{BB962C8B-B14F-4D97-AF65-F5344CB8AC3E}">
        <p14:creationId xmlns:p14="http://schemas.microsoft.com/office/powerpoint/2010/main" val="3455360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7781-31D8-465E-8E01-B533CC704693}"/>
              </a:ext>
            </a:extLst>
          </p:cNvPr>
          <p:cNvSpPr>
            <a:spLocks noGrp="1"/>
          </p:cNvSpPr>
          <p:nvPr>
            <p:ph type="title"/>
          </p:nvPr>
        </p:nvSpPr>
        <p:spPr>
          <a:xfrm>
            <a:off x="1755913" y="323464"/>
            <a:ext cx="9597887" cy="710206"/>
          </a:xfrm>
        </p:spPr>
        <p:txBody>
          <a:bodyPr>
            <a:normAutofit/>
          </a:bodyPr>
          <a:lstStyle/>
          <a:p>
            <a:r>
              <a:rPr lang="en-US" dirty="0"/>
              <a:t>Frequently Asked Questions (FAQ)  </a:t>
            </a:r>
            <a:endParaRPr lang="en-US" dirty="0">
              <a:solidFill>
                <a:schemeClr val="tx1"/>
              </a:solidFill>
            </a:endParaRPr>
          </a:p>
        </p:txBody>
      </p:sp>
      <p:sp>
        <p:nvSpPr>
          <p:cNvPr id="3" name="Slide Number Placeholder 2">
            <a:extLst>
              <a:ext uri="{FF2B5EF4-FFF2-40B4-BE49-F238E27FC236}">
                <a16:creationId xmlns:a16="http://schemas.microsoft.com/office/drawing/2014/main" id="{551BBF59-0012-4881-B424-CE6AB48D3F6F}"/>
              </a:ext>
            </a:extLst>
          </p:cNvPr>
          <p:cNvSpPr>
            <a:spLocks noGrp="1"/>
          </p:cNvSpPr>
          <p:nvPr>
            <p:ph type="sldNum" sz="quarter" idx="12"/>
          </p:nvPr>
        </p:nvSpPr>
        <p:spPr/>
        <p:txBody>
          <a:bodyPr/>
          <a:lstStyle/>
          <a:p>
            <a:fld id="{0088AB57-2DBE-44A3-AE96-942C49E954BF}" type="slidenum">
              <a:rPr lang="en-US" smtClean="0"/>
              <a:t>56</a:t>
            </a:fld>
            <a:endParaRPr lang="en-US" dirty="0"/>
          </a:p>
        </p:txBody>
      </p:sp>
      <p:sp>
        <p:nvSpPr>
          <p:cNvPr id="10" name="Rectangle 9">
            <a:extLst>
              <a:ext uri="{FF2B5EF4-FFF2-40B4-BE49-F238E27FC236}">
                <a16:creationId xmlns:a16="http://schemas.microsoft.com/office/drawing/2014/main" id="{6364B8CE-8449-AF4C-90D6-1A65E3365AAA}"/>
              </a:ext>
            </a:extLst>
          </p:cNvPr>
          <p:cNvSpPr/>
          <p:nvPr/>
        </p:nvSpPr>
        <p:spPr>
          <a:xfrm>
            <a:off x="2305823" y="2682260"/>
            <a:ext cx="9736305" cy="3732609"/>
          </a:xfrm>
          <a:prstGeom prst="rect">
            <a:avLst/>
          </a:prstGeom>
          <a:solidFill>
            <a:schemeClr val="accent6">
              <a:lumMod val="20000"/>
              <a:lumOff val="80000"/>
              <a:alpha val="3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6888" lvl="0">
              <a:defRPr/>
            </a:pPr>
            <a:r>
              <a:rPr lang="en-US" sz="2000" dirty="0">
                <a:solidFill>
                  <a:schemeClr val="accent6">
                    <a:lumMod val="75000"/>
                  </a:schemeClr>
                </a:solidFill>
              </a:rPr>
              <a:t>An applicant may wear a mask through </a:t>
            </a:r>
            <a:r>
              <a:rPr lang="en-US" sz="2000" b="1" u="sng" dirty="0">
                <a:solidFill>
                  <a:schemeClr val="accent6">
                    <a:lumMod val="75000"/>
                  </a:schemeClr>
                </a:solidFill>
              </a:rPr>
              <a:t>most</a:t>
            </a:r>
            <a:r>
              <a:rPr lang="en-US" sz="2000" dirty="0">
                <a:solidFill>
                  <a:schemeClr val="accent6">
                    <a:lumMod val="75000"/>
                  </a:schemeClr>
                </a:solidFill>
              </a:rPr>
              <a:t> of the fingerprinting appointment. However, the Tx DPS has advised that applicants will be required to take a photograph without a mask. Therefore, if an applicant is unwilling to remove their mask for the photo-portion of the appointment, the process will stop, and the applicant will be asked to reschedule for a later date. </a:t>
            </a:r>
          </a:p>
          <a:p>
            <a:pPr marL="246888" lvl="0">
              <a:defRPr/>
            </a:pPr>
            <a:endParaRPr lang="en-US" sz="2000" dirty="0">
              <a:solidFill>
                <a:schemeClr val="accent6">
                  <a:lumMod val="75000"/>
                </a:schemeClr>
              </a:solidFill>
            </a:endParaRPr>
          </a:p>
          <a:p>
            <a:pPr marL="246888" lvl="0">
              <a:defRPr/>
            </a:pPr>
            <a:r>
              <a:rPr lang="en-US" sz="2000" dirty="0">
                <a:solidFill>
                  <a:schemeClr val="accent6">
                    <a:lumMod val="75000"/>
                  </a:schemeClr>
                </a:solidFill>
              </a:rPr>
              <a:t>Tx DPS has requested that the fingerprinting vendor adhere to recommended practices for the sanitization of workstations and public areas, maintain a 6' distance between people when possible, and that fingerprinting agents use any available personal protective equipment (PPE). DPS has also posted a list of guidelines to reduce the likelihood of exposure during the fingerprinting appointment. That list can be found here: https://secure.txdps.state.tx.us/clearinghouse/. </a:t>
            </a:r>
            <a:endParaRPr lang="en-US" sz="2000" dirty="0">
              <a:solidFill>
                <a:schemeClr val="accent6">
                  <a:lumMod val="75000"/>
                </a:schemeClr>
              </a:solidFill>
              <a:latin typeface="+mj-lt"/>
            </a:endParaRPr>
          </a:p>
        </p:txBody>
      </p:sp>
      <p:sp>
        <p:nvSpPr>
          <p:cNvPr id="12" name="Rectangle 11">
            <a:extLst>
              <a:ext uri="{FF2B5EF4-FFF2-40B4-BE49-F238E27FC236}">
                <a16:creationId xmlns:a16="http://schemas.microsoft.com/office/drawing/2014/main" id="{76109493-B0B1-C849-8244-70C710A02899}"/>
              </a:ext>
            </a:extLst>
          </p:cNvPr>
          <p:cNvSpPr/>
          <p:nvPr/>
        </p:nvSpPr>
        <p:spPr>
          <a:xfrm>
            <a:off x="2305823" y="1294560"/>
            <a:ext cx="9736305" cy="1273432"/>
          </a:xfrm>
          <a:prstGeom prst="rect">
            <a:avLst/>
          </a:prstGeom>
          <a:solidFill>
            <a:srgbClr val="7030A0">
              <a:alpha val="10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6888" lvl="0">
              <a:defRPr/>
            </a:pPr>
            <a:r>
              <a:rPr lang="en-US" sz="2200" b="1" dirty="0">
                <a:solidFill>
                  <a:srgbClr val="7030A0"/>
                </a:solidFill>
              </a:rPr>
              <a:t>Will applicants for SBEC certification or employment at a school district be allowed to wear masks during their fingerprinting appointment?</a:t>
            </a:r>
          </a:p>
        </p:txBody>
      </p:sp>
      <p:sp>
        <p:nvSpPr>
          <p:cNvPr id="13" name="Rectangle 12">
            <a:extLst>
              <a:ext uri="{FF2B5EF4-FFF2-40B4-BE49-F238E27FC236}">
                <a16:creationId xmlns:a16="http://schemas.microsoft.com/office/drawing/2014/main" id="{28F7EF15-5896-6B43-B77E-F41CE5DB4CA4}"/>
              </a:ext>
            </a:extLst>
          </p:cNvPr>
          <p:cNvSpPr/>
          <p:nvPr/>
        </p:nvSpPr>
        <p:spPr>
          <a:xfrm>
            <a:off x="733470" y="1294560"/>
            <a:ext cx="1572353" cy="1273432"/>
          </a:xfrm>
          <a:prstGeom prst="rect">
            <a:avLst/>
          </a:prstGeom>
          <a:solidFill>
            <a:srgbClr val="7030A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Question</a:t>
            </a:r>
          </a:p>
        </p:txBody>
      </p:sp>
      <p:sp>
        <p:nvSpPr>
          <p:cNvPr id="14" name="Rectangle 13">
            <a:extLst>
              <a:ext uri="{FF2B5EF4-FFF2-40B4-BE49-F238E27FC236}">
                <a16:creationId xmlns:a16="http://schemas.microsoft.com/office/drawing/2014/main" id="{20FCBE8E-BAAD-B045-B897-BA550129EA3F}"/>
              </a:ext>
            </a:extLst>
          </p:cNvPr>
          <p:cNvSpPr/>
          <p:nvPr/>
        </p:nvSpPr>
        <p:spPr>
          <a:xfrm>
            <a:off x="733470" y="2682260"/>
            <a:ext cx="1572353" cy="3732609"/>
          </a:xfrm>
          <a:prstGeom prst="rect">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Answer</a:t>
            </a:r>
          </a:p>
        </p:txBody>
      </p:sp>
      <p:pic>
        <p:nvPicPr>
          <p:cNvPr id="15" name="Graphic 14" descr="Group brainstorm">
            <a:extLst>
              <a:ext uri="{FF2B5EF4-FFF2-40B4-BE49-F238E27FC236}">
                <a16:creationId xmlns:a16="http://schemas.microsoft.com/office/drawing/2014/main" id="{67829400-131B-484C-AC76-2D88036727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388" y="3943327"/>
            <a:ext cx="754692" cy="754692"/>
          </a:xfrm>
          <a:prstGeom prst="rect">
            <a:avLst/>
          </a:prstGeom>
        </p:spPr>
      </p:pic>
      <p:pic>
        <p:nvPicPr>
          <p:cNvPr id="16" name="Graphic 15" descr="Customer review">
            <a:extLst>
              <a:ext uri="{FF2B5EF4-FFF2-40B4-BE49-F238E27FC236}">
                <a16:creationId xmlns:a16="http://schemas.microsoft.com/office/drawing/2014/main" id="{62643AD0-CD19-3E46-B98A-1B64CED0CF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8388" y="1422082"/>
            <a:ext cx="682906" cy="682906"/>
          </a:xfrm>
          <a:prstGeom prst="rect">
            <a:avLst/>
          </a:prstGeom>
        </p:spPr>
      </p:pic>
      <p:pic>
        <p:nvPicPr>
          <p:cNvPr id="5" name="Picture 4" descr="A close up of a sign&#10;&#10;Description automatically generated">
            <a:extLst>
              <a:ext uri="{FF2B5EF4-FFF2-40B4-BE49-F238E27FC236}">
                <a16:creationId xmlns:a16="http://schemas.microsoft.com/office/drawing/2014/main" id="{B1ED1DE4-B3D5-408B-A0E5-961BF4A04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2781" y="38513"/>
            <a:ext cx="1169347" cy="1169347"/>
          </a:xfrm>
          <a:prstGeom prst="rect">
            <a:avLst/>
          </a:prstGeom>
        </p:spPr>
      </p:pic>
    </p:spTree>
    <p:extLst>
      <p:ext uri="{BB962C8B-B14F-4D97-AF65-F5344CB8AC3E}">
        <p14:creationId xmlns:p14="http://schemas.microsoft.com/office/powerpoint/2010/main" val="3928751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94077" y="6665662"/>
            <a:ext cx="2743200" cy="192338"/>
          </a:xfrm>
        </p:spPr>
        <p:txBody>
          <a:bodyPr/>
          <a:lstStyle/>
          <a:p>
            <a:fld id="{EA89072E-2125-40D6-847A-9E6B768971D4}" type="slidenum">
              <a:rPr lang="en-US" smtClean="0"/>
              <a:t>57</a:t>
            </a:fld>
            <a:endParaRPr lang="en-US" dirty="0"/>
          </a:p>
        </p:txBody>
      </p:sp>
      <p:pic>
        <p:nvPicPr>
          <p:cNvPr id="6"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486" y="1962398"/>
            <a:ext cx="5298781" cy="3534287"/>
          </a:xfrm>
          <a:prstGeom prst="rect">
            <a:avLst/>
          </a:prstGeom>
        </p:spPr>
      </p:pic>
      <p:sp>
        <p:nvSpPr>
          <p:cNvPr id="7" name="Content Placeholder 2">
            <a:extLst>
              <a:ext uri="{FF2B5EF4-FFF2-40B4-BE49-F238E27FC236}">
                <a16:creationId xmlns:a16="http://schemas.microsoft.com/office/drawing/2014/main" id="{2620B91C-BBF9-4032-8116-32B8E0F6F9F0}"/>
              </a:ext>
            </a:extLst>
          </p:cNvPr>
          <p:cNvSpPr>
            <a:spLocks noGrp="1"/>
          </p:cNvSpPr>
          <p:nvPr>
            <p:ph idx="1"/>
          </p:nvPr>
        </p:nvSpPr>
        <p:spPr>
          <a:xfrm>
            <a:off x="5673969" y="2603733"/>
            <a:ext cx="6412523" cy="2251615"/>
          </a:xfrm>
        </p:spPr>
        <p:txBody>
          <a:bodyPr>
            <a:noAutofit/>
          </a:bodyPr>
          <a:lstStyle/>
          <a:p>
            <a:pPr marL="0" indent="0">
              <a:lnSpc>
                <a:spcPct val="100000"/>
              </a:lnSpc>
              <a:buNone/>
            </a:pPr>
            <a:r>
              <a:rPr lang="en-US" sz="2400" b="1" dirty="0">
                <a:solidFill>
                  <a:schemeClr val="tx1"/>
                </a:solidFill>
                <a:cs typeface="Arial" charset="0"/>
              </a:rPr>
              <a:t>Jeannie Tomasek</a:t>
            </a:r>
            <a:r>
              <a:rPr lang="en-US" sz="2400" dirty="0">
                <a:solidFill>
                  <a:schemeClr val="tx1"/>
                </a:solidFill>
                <a:cs typeface="Arial" charset="0"/>
              </a:rPr>
              <a:t>, </a:t>
            </a:r>
            <a:r>
              <a:rPr lang="en-US" sz="2400" dirty="0">
                <a:cs typeface="Arial" charset="0"/>
              </a:rPr>
              <a:t>Program Supervisor</a:t>
            </a:r>
          </a:p>
          <a:p>
            <a:pPr marL="0" indent="0">
              <a:lnSpc>
                <a:spcPct val="100000"/>
              </a:lnSpc>
              <a:buNone/>
            </a:pPr>
            <a:r>
              <a:rPr lang="en-US" sz="2400" b="1" dirty="0">
                <a:cs typeface="Arial" charset="0"/>
              </a:rPr>
              <a:t>Anna Amaro</a:t>
            </a:r>
            <a:r>
              <a:rPr lang="en-US" sz="2400" dirty="0">
                <a:cs typeface="Arial" charset="0"/>
              </a:rPr>
              <a:t>, FP &amp; Registry Support Specialist</a:t>
            </a:r>
          </a:p>
          <a:p>
            <a:pPr>
              <a:lnSpc>
                <a:spcPct val="100000"/>
              </a:lnSpc>
            </a:pPr>
            <a:r>
              <a:rPr lang="en-US" sz="2400" b="1" dirty="0">
                <a:cs typeface="Arial" charset="0"/>
              </a:rPr>
              <a:t>Ashley Pillay</a:t>
            </a:r>
            <a:r>
              <a:rPr lang="en-US" sz="2400" dirty="0">
                <a:cs typeface="Arial" charset="0"/>
              </a:rPr>
              <a:t>, FP &amp; Registry Support Specialist</a:t>
            </a:r>
          </a:p>
          <a:p>
            <a:pPr>
              <a:lnSpc>
                <a:spcPct val="100000"/>
              </a:lnSpc>
            </a:pPr>
            <a:r>
              <a:rPr lang="en-US" sz="2400" b="1" dirty="0">
                <a:cs typeface="Arial" charset="0"/>
              </a:rPr>
              <a:t>Shaun Thompson</a:t>
            </a:r>
            <a:r>
              <a:rPr lang="en-US" sz="2400" dirty="0">
                <a:cs typeface="Arial" charset="0"/>
              </a:rPr>
              <a:t>, Intake &amp; Review Specialist</a:t>
            </a:r>
          </a:p>
          <a:p>
            <a:pPr>
              <a:lnSpc>
                <a:spcPct val="100000"/>
              </a:lnSpc>
            </a:pPr>
            <a:r>
              <a:rPr lang="en-US" sz="2400" b="1" dirty="0">
                <a:cs typeface="Arial" charset="0"/>
              </a:rPr>
              <a:t>David Rodriguez</a:t>
            </a:r>
            <a:r>
              <a:rPr lang="en-US" sz="2400" dirty="0">
                <a:cs typeface="Arial" charset="0"/>
              </a:rPr>
              <a:t>, Director Educator Investigations</a:t>
            </a:r>
            <a:r>
              <a:rPr lang="en-US" sz="1600" dirty="0">
                <a:cs typeface="Arial" charset="0"/>
              </a:rPr>
              <a:t> 	</a:t>
            </a:r>
            <a:endParaRPr lang="en-US" sz="1600" dirty="0">
              <a:solidFill>
                <a:schemeClr val="tx1"/>
              </a:solidFill>
              <a:cs typeface="Arial" charset="0"/>
            </a:endParaRPr>
          </a:p>
        </p:txBody>
      </p:sp>
      <p:sp>
        <p:nvSpPr>
          <p:cNvPr id="10" name="Rectangle: Rounded Corners 9">
            <a:extLst>
              <a:ext uri="{FF2B5EF4-FFF2-40B4-BE49-F238E27FC236}">
                <a16:creationId xmlns:a16="http://schemas.microsoft.com/office/drawing/2014/main" id="{E565922B-8137-4764-AD8D-243CF7F2DC7B}"/>
              </a:ext>
            </a:extLst>
          </p:cNvPr>
          <p:cNvSpPr/>
          <p:nvPr/>
        </p:nvSpPr>
        <p:spPr>
          <a:xfrm>
            <a:off x="233487" y="5496685"/>
            <a:ext cx="5346698" cy="536548"/>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QUESTIONS</a:t>
            </a:r>
          </a:p>
        </p:txBody>
      </p:sp>
    </p:spTree>
    <p:extLst>
      <p:ext uri="{BB962C8B-B14F-4D97-AF65-F5344CB8AC3E}">
        <p14:creationId xmlns:p14="http://schemas.microsoft.com/office/powerpoint/2010/main" val="377387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p:txBody>
          <a:bodyPr vert="horz" lIns="91440" tIns="45720" rIns="91440" bIns="45720" anchor="ctr" anchorCtr="0">
            <a:normAutofit fontScale="47500" lnSpcReduction="20000"/>
          </a:bodyPr>
          <a:lstStyle/>
          <a:p>
            <a:pPr>
              <a:lnSpc>
                <a:spcPct val="120000"/>
              </a:lnSpc>
            </a:pPr>
            <a:fld id="{0088AB57-2DBE-44A3-AE96-942C49E954BF}" type="slidenum">
              <a:rPr lang="en-US" smtClean="0"/>
              <a:pPr>
                <a:lnSpc>
                  <a:spcPct val="120000"/>
                </a:lnSpc>
              </a:pPr>
              <a:t>6</a:t>
            </a:fld>
            <a:endParaRPr lang="en-US" dirty="0"/>
          </a:p>
        </p:txBody>
      </p:sp>
      <p:sp>
        <p:nvSpPr>
          <p:cNvPr id="20" name="Title 1">
            <a:extLst>
              <a:ext uri="{FF2B5EF4-FFF2-40B4-BE49-F238E27FC236}">
                <a16:creationId xmlns:a16="http://schemas.microsoft.com/office/drawing/2014/main" id="{39CD080F-A14C-46B0-9384-2EB0163A18D6}"/>
              </a:ext>
            </a:extLst>
          </p:cNvPr>
          <p:cNvSpPr txBox="1">
            <a:spLocks/>
          </p:cNvSpPr>
          <p:nvPr/>
        </p:nvSpPr>
        <p:spPr>
          <a:xfrm>
            <a:off x="1679170" y="233020"/>
            <a:ext cx="10055629" cy="1044065"/>
          </a:xfrm>
          <a:prstGeom prst="rect">
            <a:avLst/>
          </a:prstGeom>
        </p:spPr>
        <p:txBody>
          <a:bodyPr vert="horz" lIns="91440" tIns="45720" rIns="91440" bIns="45720" anchor="ctr" anchorCtr="0">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rgbClr val="1682C5"/>
                </a:solidFill>
                <a:latin typeface="+mn-lt"/>
              </a:rPr>
              <a:t>Registry of Persons Not Eligible for Employment</a:t>
            </a:r>
            <a:endParaRPr lang="en-US" sz="4800" b="1" dirty="0"/>
          </a:p>
        </p:txBody>
      </p:sp>
      <p:sp>
        <p:nvSpPr>
          <p:cNvPr id="8" name="Rectangle: Rounded Corners 7">
            <a:extLst>
              <a:ext uri="{FF2B5EF4-FFF2-40B4-BE49-F238E27FC236}">
                <a16:creationId xmlns:a16="http://schemas.microsoft.com/office/drawing/2014/main" id="{F607803D-6C69-4A99-8898-6205149BC3CF}"/>
              </a:ext>
            </a:extLst>
          </p:cNvPr>
          <p:cNvSpPr/>
          <p:nvPr/>
        </p:nvSpPr>
        <p:spPr>
          <a:xfrm>
            <a:off x="1343954" y="1423799"/>
            <a:ext cx="7983742" cy="4958623"/>
          </a:xfrm>
          <a:prstGeom prst="roundRect">
            <a:avLst>
              <a:gd name="adj" fmla="val 3597"/>
            </a:avLst>
          </a:prstGeom>
          <a:solidFill>
            <a:srgbClr val="3D89C7"/>
          </a:solidFill>
          <a:ln>
            <a:solidFill>
              <a:srgbClr val="3D89C7"/>
            </a:solidFill>
          </a:ln>
        </p:spPr>
        <p:txBody>
          <a:bodyPr vert="horz" wrap="square" lIns="91440" tIns="45720" rIns="91440" bIns="45720" anchor="ctr" anchorCtr="0">
            <a:normAutofit fontScale="92500"/>
          </a:bodyPr>
          <a:lstStyle/>
          <a:p>
            <a:pPr marL="285750" lvl="0" indent="-285750">
              <a:lnSpc>
                <a:spcPct val="110000"/>
              </a:lnSpc>
              <a:buFont typeface="Arial" panose="020B0604020202020204" pitchFamily="34" charset="0"/>
              <a:buChar char="•"/>
            </a:pPr>
            <a:r>
              <a:rPr lang="en-US" sz="3600" u="sng" dirty="0">
                <a:solidFill>
                  <a:schemeClr val="bg1"/>
                </a:solidFill>
              </a:rPr>
              <a:t>Secure View</a:t>
            </a:r>
          </a:p>
          <a:p>
            <a:pPr marL="742950" lvl="1" indent="-285750">
              <a:lnSpc>
                <a:spcPct val="110000"/>
              </a:lnSpc>
              <a:buFont typeface="Arial" panose="020B0604020202020204" pitchFamily="34" charset="0"/>
              <a:buChar char="•"/>
            </a:pPr>
            <a:r>
              <a:rPr lang="en-US" sz="3600" dirty="0">
                <a:solidFill>
                  <a:schemeClr val="bg1"/>
                </a:solidFill>
              </a:rPr>
              <a:t>Application in TEAL</a:t>
            </a:r>
          </a:p>
          <a:p>
            <a:pPr marL="742950" lvl="1" indent="-285750">
              <a:lnSpc>
                <a:spcPct val="110000"/>
              </a:lnSpc>
              <a:buFont typeface="Arial" panose="020B0604020202020204" pitchFamily="34" charset="0"/>
              <a:buChar char="•"/>
            </a:pPr>
            <a:r>
              <a:rPr lang="en-US" sz="3600" dirty="0">
                <a:solidFill>
                  <a:schemeClr val="bg1"/>
                </a:solidFill>
              </a:rPr>
              <a:t>Accessed by authorized school staff</a:t>
            </a:r>
          </a:p>
          <a:p>
            <a:pPr marL="1485900" lvl="2" indent="-571500">
              <a:lnSpc>
                <a:spcPct val="110000"/>
              </a:lnSpc>
              <a:buSzPct val="90000"/>
              <a:buFont typeface="Wingdings" panose="05000000000000000000" pitchFamily="2" charset="2"/>
              <a:buChar char="Ø"/>
            </a:pPr>
            <a:r>
              <a:rPr lang="en-US" sz="3600" dirty="0">
                <a:solidFill>
                  <a:schemeClr val="bg1"/>
                </a:solidFill>
              </a:rPr>
              <a:t>Schools can see identifying information (SSN, DOB, etc.) and should hire accordingly</a:t>
            </a:r>
          </a:p>
          <a:p>
            <a:pPr marL="742950" lvl="1" indent="-285750">
              <a:lnSpc>
                <a:spcPct val="110000"/>
              </a:lnSpc>
              <a:buFont typeface="Arial" panose="020B0604020202020204" pitchFamily="34" charset="0"/>
              <a:buChar char="•"/>
            </a:pPr>
            <a:r>
              <a:rPr lang="en-US" sz="3600" dirty="0">
                <a:solidFill>
                  <a:schemeClr val="bg1"/>
                </a:solidFill>
              </a:rPr>
              <a:t>Accessed by TEA Educator Investigations</a:t>
            </a:r>
          </a:p>
          <a:p>
            <a:pPr marL="742950" lvl="1" indent="-285750">
              <a:lnSpc>
                <a:spcPct val="110000"/>
              </a:lnSpc>
              <a:buFont typeface="Arial" panose="020B0604020202020204" pitchFamily="34" charset="0"/>
              <a:buChar char="•"/>
            </a:pPr>
            <a:r>
              <a:rPr lang="en-US" sz="3600" dirty="0">
                <a:solidFill>
                  <a:schemeClr val="bg1"/>
                </a:solidFill>
              </a:rPr>
              <a:t>Released January 2020</a:t>
            </a:r>
          </a:p>
        </p:txBody>
      </p:sp>
      <p:pic>
        <p:nvPicPr>
          <p:cNvPr id="3" name="Picture 2">
            <a:extLst>
              <a:ext uri="{FF2B5EF4-FFF2-40B4-BE49-F238E27FC236}">
                <a16:creationId xmlns:a16="http://schemas.microsoft.com/office/drawing/2014/main" id="{9A2B3111-9A79-43D9-AACD-2B991B09F780}"/>
              </a:ext>
            </a:extLst>
          </p:cNvPr>
          <p:cNvPicPr>
            <a:picLocks noChangeAspect="1"/>
          </p:cNvPicPr>
          <p:nvPr/>
        </p:nvPicPr>
        <p:blipFill>
          <a:blip r:embed="rId3"/>
          <a:stretch>
            <a:fillRect/>
          </a:stretch>
        </p:blipFill>
        <p:spPr>
          <a:xfrm>
            <a:off x="9001600" y="1859526"/>
            <a:ext cx="2878342" cy="2043584"/>
          </a:xfrm>
          <a:prstGeom prst="rect">
            <a:avLst/>
          </a:prstGeom>
          <a:ln w="3175">
            <a:solidFill>
              <a:schemeClr val="tx1"/>
            </a:solidFill>
          </a:ln>
          <a:effectLst>
            <a:outerShdw blurRad="50800" dist="38100" dir="2700000" algn="tl" rotWithShape="0">
              <a:prstClr val="black">
                <a:alpha val="40000"/>
              </a:prstClr>
            </a:outerShdw>
          </a:effectLst>
        </p:spPr>
      </p:pic>
      <p:pic>
        <p:nvPicPr>
          <p:cNvPr id="5" name="Picture 4" descr="A close up of a logo&#10;&#10;Description automatically generated">
            <a:extLst>
              <a:ext uri="{FF2B5EF4-FFF2-40B4-BE49-F238E27FC236}">
                <a16:creationId xmlns:a16="http://schemas.microsoft.com/office/drawing/2014/main" id="{5427668A-9989-4471-B4AB-93AF0EECD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02" y="5350068"/>
            <a:ext cx="970413" cy="1032354"/>
          </a:xfrm>
          <a:prstGeom prst="rect">
            <a:avLst/>
          </a:prstGeom>
        </p:spPr>
      </p:pic>
    </p:spTree>
    <p:extLst>
      <p:ext uri="{BB962C8B-B14F-4D97-AF65-F5344CB8AC3E}">
        <p14:creationId xmlns:p14="http://schemas.microsoft.com/office/powerpoint/2010/main" val="350630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7781-31D8-465E-8E01-B533CC704693}"/>
              </a:ext>
            </a:extLst>
          </p:cNvPr>
          <p:cNvSpPr>
            <a:spLocks noGrp="1"/>
          </p:cNvSpPr>
          <p:nvPr>
            <p:ph type="title"/>
          </p:nvPr>
        </p:nvSpPr>
        <p:spPr>
          <a:xfrm>
            <a:off x="1755913" y="323464"/>
            <a:ext cx="9597887" cy="710206"/>
          </a:xfrm>
        </p:spPr>
        <p:txBody>
          <a:bodyPr>
            <a:normAutofit/>
          </a:bodyPr>
          <a:lstStyle/>
          <a:p>
            <a:r>
              <a:rPr lang="en-US" dirty="0"/>
              <a:t>Frequently Asked Questions (FAQ)  </a:t>
            </a:r>
            <a:endParaRPr lang="en-US" dirty="0">
              <a:solidFill>
                <a:schemeClr val="tx1"/>
              </a:solidFill>
            </a:endParaRPr>
          </a:p>
        </p:txBody>
      </p:sp>
      <p:sp>
        <p:nvSpPr>
          <p:cNvPr id="3" name="Slide Number Placeholder 2">
            <a:extLst>
              <a:ext uri="{FF2B5EF4-FFF2-40B4-BE49-F238E27FC236}">
                <a16:creationId xmlns:a16="http://schemas.microsoft.com/office/drawing/2014/main" id="{551BBF59-0012-4881-B424-CE6AB48D3F6F}"/>
              </a:ext>
            </a:extLst>
          </p:cNvPr>
          <p:cNvSpPr>
            <a:spLocks noGrp="1"/>
          </p:cNvSpPr>
          <p:nvPr>
            <p:ph type="sldNum" sz="quarter" idx="12"/>
          </p:nvPr>
        </p:nvSpPr>
        <p:spPr/>
        <p:txBody>
          <a:bodyPr/>
          <a:lstStyle/>
          <a:p>
            <a:fld id="{0088AB57-2DBE-44A3-AE96-942C49E954BF}" type="slidenum">
              <a:rPr lang="en-US" smtClean="0"/>
              <a:t>7</a:t>
            </a:fld>
            <a:endParaRPr lang="en-US" dirty="0"/>
          </a:p>
        </p:txBody>
      </p:sp>
      <p:sp>
        <p:nvSpPr>
          <p:cNvPr id="10" name="Rectangle 9">
            <a:extLst>
              <a:ext uri="{FF2B5EF4-FFF2-40B4-BE49-F238E27FC236}">
                <a16:creationId xmlns:a16="http://schemas.microsoft.com/office/drawing/2014/main" id="{6364B8CE-8449-AF4C-90D6-1A65E3365AAA}"/>
              </a:ext>
            </a:extLst>
          </p:cNvPr>
          <p:cNvSpPr/>
          <p:nvPr/>
        </p:nvSpPr>
        <p:spPr>
          <a:xfrm>
            <a:off x="2305823" y="3213463"/>
            <a:ext cx="9047977" cy="2753575"/>
          </a:xfrm>
          <a:prstGeom prst="rect">
            <a:avLst/>
          </a:prstGeom>
          <a:solidFill>
            <a:schemeClr val="accent6">
              <a:lumMod val="20000"/>
              <a:lumOff val="80000"/>
              <a:alpha val="3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6888" lvl="0">
              <a:defRPr/>
            </a:pPr>
            <a:r>
              <a:rPr lang="en-US" sz="2000" dirty="0">
                <a:solidFill>
                  <a:schemeClr val="accent6">
                    <a:lumMod val="50000"/>
                  </a:schemeClr>
                </a:solidFill>
                <a:latin typeface="+mj-lt"/>
              </a:rPr>
              <a:t>TEA created a webpage where members of the public can search the Registry by name. However, privacy laws prevent the agency from publishing SSNs or DOBs accessible by the public. Therefore, members of the public can only see the name and status (“under investigation” or “ineligible for hire”) of any individual on the Registry. </a:t>
            </a:r>
          </a:p>
          <a:p>
            <a:pPr marL="246888" lvl="0">
              <a:defRPr/>
            </a:pPr>
            <a:endParaRPr lang="en-US" sz="800" dirty="0">
              <a:solidFill>
                <a:schemeClr val="accent6">
                  <a:lumMod val="50000"/>
                </a:schemeClr>
              </a:solidFill>
              <a:latin typeface="+mj-lt"/>
            </a:endParaRPr>
          </a:p>
          <a:p>
            <a:pPr marL="246888" lvl="0">
              <a:defRPr/>
            </a:pPr>
            <a:r>
              <a:rPr lang="en-US" sz="2000" dirty="0">
                <a:solidFill>
                  <a:schemeClr val="accent6">
                    <a:lumMod val="50000"/>
                  </a:schemeClr>
                </a:solidFill>
                <a:latin typeface="+mj-lt"/>
              </a:rPr>
              <a:t>Public schools and private schools, who are given access to the confidential portal, can view personal identifiers to confirm an individual’s identity. These schools are able to upload and search names in bulk. </a:t>
            </a:r>
          </a:p>
        </p:txBody>
      </p:sp>
      <p:sp>
        <p:nvSpPr>
          <p:cNvPr id="12" name="Rectangle 11">
            <a:extLst>
              <a:ext uri="{FF2B5EF4-FFF2-40B4-BE49-F238E27FC236}">
                <a16:creationId xmlns:a16="http://schemas.microsoft.com/office/drawing/2014/main" id="{76109493-B0B1-C849-8244-70C710A02899}"/>
              </a:ext>
            </a:extLst>
          </p:cNvPr>
          <p:cNvSpPr/>
          <p:nvPr/>
        </p:nvSpPr>
        <p:spPr>
          <a:xfrm>
            <a:off x="2305824" y="1769959"/>
            <a:ext cx="9047977" cy="1192695"/>
          </a:xfrm>
          <a:prstGeom prst="rect">
            <a:avLst/>
          </a:prstGeom>
          <a:solidFill>
            <a:srgbClr val="7030A0">
              <a:alpha val="10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6888" lvl="0">
              <a:defRPr/>
            </a:pPr>
            <a:r>
              <a:rPr lang="en-US" sz="2200" b="1" dirty="0">
                <a:solidFill>
                  <a:srgbClr val="7030A0"/>
                </a:solidFill>
              </a:rPr>
              <a:t>Can the public see who is on the Registry?</a:t>
            </a:r>
          </a:p>
        </p:txBody>
      </p:sp>
      <p:sp>
        <p:nvSpPr>
          <p:cNvPr id="13" name="Rectangle 12">
            <a:extLst>
              <a:ext uri="{FF2B5EF4-FFF2-40B4-BE49-F238E27FC236}">
                <a16:creationId xmlns:a16="http://schemas.microsoft.com/office/drawing/2014/main" id="{28F7EF15-5896-6B43-B77E-F41CE5DB4CA4}"/>
              </a:ext>
            </a:extLst>
          </p:cNvPr>
          <p:cNvSpPr/>
          <p:nvPr/>
        </p:nvSpPr>
        <p:spPr>
          <a:xfrm>
            <a:off x="733472" y="1769959"/>
            <a:ext cx="1572353" cy="1192695"/>
          </a:xfrm>
          <a:prstGeom prst="rect">
            <a:avLst/>
          </a:prstGeom>
          <a:solidFill>
            <a:srgbClr val="7030A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Question</a:t>
            </a:r>
          </a:p>
        </p:txBody>
      </p:sp>
      <p:sp>
        <p:nvSpPr>
          <p:cNvPr id="14" name="Rectangle 13">
            <a:extLst>
              <a:ext uri="{FF2B5EF4-FFF2-40B4-BE49-F238E27FC236}">
                <a16:creationId xmlns:a16="http://schemas.microsoft.com/office/drawing/2014/main" id="{20FCBE8E-BAAD-B045-B897-BA550129EA3F}"/>
              </a:ext>
            </a:extLst>
          </p:cNvPr>
          <p:cNvSpPr/>
          <p:nvPr/>
        </p:nvSpPr>
        <p:spPr>
          <a:xfrm>
            <a:off x="733470" y="3213462"/>
            <a:ext cx="1572353" cy="2753575"/>
          </a:xfrm>
          <a:prstGeom prst="rect">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Answer</a:t>
            </a:r>
          </a:p>
        </p:txBody>
      </p:sp>
      <p:pic>
        <p:nvPicPr>
          <p:cNvPr id="15" name="Graphic 14" descr="Group brainstorm">
            <a:extLst>
              <a:ext uri="{FF2B5EF4-FFF2-40B4-BE49-F238E27FC236}">
                <a16:creationId xmlns:a16="http://schemas.microsoft.com/office/drawing/2014/main" id="{67829400-131B-484C-AC76-2D88036727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388" y="3943327"/>
            <a:ext cx="754692" cy="754692"/>
          </a:xfrm>
          <a:prstGeom prst="rect">
            <a:avLst/>
          </a:prstGeom>
        </p:spPr>
      </p:pic>
      <p:pic>
        <p:nvPicPr>
          <p:cNvPr id="16" name="Graphic 15" descr="Customer review">
            <a:extLst>
              <a:ext uri="{FF2B5EF4-FFF2-40B4-BE49-F238E27FC236}">
                <a16:creationId xmlns:a16="http://schemas.microsoft.com/office/drawing/2014/main" id="{62643AD0-CD19-3E46-B98A-1B64CED0CF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4282" y="1890908"/>
            <a:ext cx="682906" cy="682906"/>
          </a:xfrm>
          <a:prstGeom prst="rect">
            <a:avLst/>
          </a:prstGeom>
        </p:spPr>
      </p:pic>
      <p:pic>
        <p:nvPicPr>
          <p:cNvPr id="5" name="Picture 4" descr="A close up of a sign&#10;&#10;Description automatically generated">
            <a:extLst>
              <a:ext uri="{FF2B5EF4-FFF2-40B4-BE49-F238E27FC236}">
                <a16:creationId xmlns:a16="http://schemas.microsoft.com/office/drawing/2014/main" id="{B1ED1DE4-B3D5-408B-A0E5-961BF4A04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2781" y="38513"/>
            <a:ext cx="1169347" cy="1169347"/>
          </a:xfrm>
          <a:prstGeom prst="rect">
            <a:avLst/>
          </a:prstGeom>
        </p:spPr>
      </p:pic>
    </p:spTree>
    <p:extLst>
      <p:ext uri="{BB962C8B-B14F-4D97-AF65-F5344CB8AC3E}">
        <p14:creationId xmlns:p14="http://schemas.microsoft.com/office/powerpoint/2010/main" val="72274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p:txBody>
          <a:bodyPr vert="horz" lIns="91440" tIns="45720" rIns="91440" bIns="45720" anchor="ctr" anchorCtr="0">
            <a:normAutofit fontScale="47500" lnSpcReduction="20000"/>
          </a:bodyPr>
          <a:lstStyle/>
          <a:p>
            <a:pPr>
              <a:lnSpc>
                <a:spcPct val="120000"/>
              </a:lnSpc>
            </a:pPr>
            <a:fld id="{0088AB57-2DBE-44A3-AE96-942C49E954BF}" type="slidenum">
              <a:rPr lang="en-US" smtClean="0"/>
              <a:pPr>
                <a:lnSpc>
                  <a:spcPct val="120000"/>
                </a:lnSpc>
              </a:pPr>
              <a:t>8</a:t>
            </a:fld>
            <a:endParaRPr lang="en-US" dirty="0"/>
          </a:p>
        </p:txBody>
      </p:sp>
      <p:sp>
        <p:nvSpPr>
          <p:cNvPr id="20" name="Title 1">
            <a:extLst>
              <a:ext uri="{FF2B5EF4-FFF2-40B4-BE49-F238E27FC236}">
                <a16:creationId xmlns:a16="http://schemas.microsoft.com/office/drawing/2014/main" id="{39CD080F-A14C-46B0-9384-2EB0163A18D6}"/>
              </a:ext>
            </a:extLst>
          </p:cNvPr>
          <p:cNvSpPr txBox="1">
            <a:spLocks/>
          </p:cNvSpPr>
          <p:nvPr/>
        </p:nvSpPr>
        <p:spPr>
          <a:xfrm>
            <a:off x="1679170" y="233020"/>
            <a:ext cx="10055629" cy="1044065"/>
          </a:xfrm>
          <a:prstGeom prst="rect">
            <a:avLst/>
          </a:prstGeom>
        </p:spPr>
        <p:txBody>
          <a:bodyPr vert="horz" lIns="91440" tIns="45720" rIns="91440" bIns="45720" anchor="ctr" anchorCtr="0">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rgbClr val="1682C5"/>
                </a:solidFill>
                <a:latin typeface="+mn-lt"/>
              </a:rPr>
              <a:t>Registry of Persons Not Eligible for Employment</a:t>
            </a:r>
            <a:endParaRPr lang="en-US" sz="4800" b="1" dirty="0"/>
          </a:p>
        </p:txBody>
      </p:sp>
      <p:sp>
        <p:nvSpPr>
          <p:cNvPr id="8" name="Rectangle: Rounded Corners 7">
            <a:extLst>
              <a:ext uri="{FF2B5EF4-FFF2-40B4-BE49-F238E27FC236}">
                <a16:creationId xmlns:a16="http://schemas.microsoft.com/office/drawing/2014/main" id="{F607803D-6C69-4A99-8898-6205149BC3CF}"/>
              </a:ext>
            </a:extLst>
          </p:cNvPr>
          <p:cNvSpPr/>
          <p:nvPr/>
        </p:nvSpPr>
        <p:spPr>
          <a:xfrm>
            <a:off x="1165954" y="1277085"/>
            <a:ext cx="8131580" cy="5178695"/>
          </a:xfrm>
          <a:prstGeom prst="roundRect">
            <a:avLst>
              <a:gd name="adj" fmla="val 3597"/>
            </a:avLst>
          </a:prstGeom>
          <a:solidFill>
            <a:srgbClr val="3D89C7"/>
          </a:solidFill>
          <a:ln>
            <a:solidFill>
              <a:srgbClr val="3D89C7"/>
            </a:solidFill>
          </a:ln>
        </p:spPr>
        <p:txBody>
          <a:bodyPr vert="horz" wrap="square" lIns="91440" tIns="45720" rIns="91440" bIns="45720" anchor="ctr" anchorCtr="0">
            <a:normAutofit fontScale="92500" lnSpcReduction="10000"/>
          </a:bodyPr>
          <a:lstStyle/>
          <a:p>
            <a:pPr marL="285750" lvl="0" indent="-285750">
              <a:buFont typeface="Arial" panose="020B0604020202020204" pitchFamily="34" charset="0"/>
              <a:buChar char="•"/>
            </a:pPr>
            <a:r>
              <a:rPr lang="en-US" sz="3600" u="sng" dirty="0">
                <a:solidFill>
                  <a:schemeClr val="bg1"/>
                </a:solidFill>
              </a:rPr>
              <a:t>Public View</a:t>
            </a:r>
            <a:r>
              <a:rPr lang="en-US" sz="3600" dirty="0">
                <a:solidFill>
                  <a:schemeClr val="bg1"/>
                </a:solidFill>
              </a:rPr>
              <a:t>:</a:t>
            </a:r>
          </a:p>
          <a:p>
            <a:pPr marL="742950" lvl="1" indent="-285750">
              <a:buFont typeface="Arial" panose="020B0604020202020204" pitchFamily="34" charset="0"/>
              <a:buChar char="•"/>
            </a:pPr>
            <a:r>
              <a:rPr lang="en-US" sz="3600" dirty="0">
                <a:solidFill>
                  <a:schemeClr val="bg1"/>
                </a:solidFill>
              </a:rPr>
              <a:t>On TEA website, like the Virtual Certificate Look up</a:t>
            </a:r>
          </a:p>
          <a:p>
            <a:pPr marL="742950" lvl="1" indent="-285750">
              <a:buFont typeface="Arial" panose="020B0604020202020204" pitchFamily="34" charset="0"/>
              <a:buChar char="•"/>
            </a:pPr>
            <a:r>
              <a:rPr lang="en-US" sz="3600" dirty="0">
                <a:solidFill>
                  <a:schemeClr val="bg1"/>
                </a:solidFill>
              </a:rPr>
              <a:t>Display</a:t>
            </a:r>
          </a:p>
          <a:p>
            <a:pPr marL="1200150" lvl="2" indent="-285750">
              <a:buFont typeface="Arial" panose="020B0604020202020204" pitchFamily="34" charset="0"/>
              <a:buChar char="•"/>
            </a:pPr>
            <a:r>
              <a:rPr lang="en-US" sz="3600" dirty="0">
                <a:solidFill>
                  <a:schemeClr val="bg1"/>
                </a:solidFill>
              </a:rPr>
              <a:t>First Name, Last Name</a:t>
            </a:r>
          </a:p>
          <a:p>
            <a:pPr marL="1200150" lvl="2" indent="-285750">
              <a:buFont typeface="Arial" panose="020B0604020202020204" pitchFamily="34" charset="0"/>
              <a:buChar char="•"/>
            </a:pPr>
            <a:r>
              <a:rPr lang="en-US" sz="3600" dirty="0">
                <a:solidFill>
                  <a:schemeClr val="bg1"/>
                </a:solidFill>
              </a:rPr>
              <a:t>Approximate age</a:t>
            </a:r>
          </a:p>
          <a:p>
            <a:pPr marL="1200150" lvl="2" indent="-285750">
              <a:buFont typeface="Arial" panose="020B0604020202020204" pitchFamily="34" charset="0"/>
              <a:buChar char="•"/>
            </a:pPr>
            <a:r>
              <a:rPr lang="en-US" sz="3600" dirty="0">
                <a:solidFill>
                  <a:schemeClr val="bg1"/>
                </a:solidFill>
              </a:rPr>
              <a:t>Date on Registry</a:t>
            </a:r>
          </a:p>
          <a:p>
            <a:pPr marL="1200150" lvl="2" indent="-285750">
              <a:buFont typeface="Arial" panose="020B0604020202020204" pitchFamily="34" charset="0"/>
              <a:buChar char="•"/>
            </a:pPr>
            <a:r>
              <a:rPr lang="en-US" sz="3600" dirty="0">
                <a:solidFill>
                  <a:schemeClr val="bg1"/>
                </a:solidFill>
              </a:rPr>
              <a:t>Registry Status</a:t>
            </a:r>
          </a:p>
          <a:p>
            <a:pPr marL="742950" lvl="1" indent="-285750">
              <a:buFont typeface="Arial" panose="020B0604020202020204" pitchFamily="34" charset="0"/>
              <a:buChar char="•"/>
            </a:pPr>
            <a:r>
              <a:rPr lang="en-US" sz="3600" dirty="0">
                <a:solidFill>
                  <a:schemeClr val="bg1"/>
                </a:solidFill>
              </a:rPr>
              <a:t>Does </a:t>
            </a:r>
            <a:r>
              <a:rPr lang="en-US" sz="3600" u="sng" dirty="0">
                <a:solidFill>
                  <a:schemeClr val="bg1"/>
                </a:solidFill>
              </a:rPr>
              <a:t>not</a:t>
            </a:r>
            <a:r>
              <a:rPr lang="en-US" sz="3600" dirty="0">
                <a:solidFill>
                  <a:schemeClr val="bg1"/>
                </a:solidFill>
              </a:rPr>
              <a:t> display personal identifiers</a:t>
            </a:r>
          </a:p>
          <a:p>
            <a:pPr marL="742950" lvl="1" indent="-285750">
              <a:buFont typeface="Arial" panose="020B0604020202020204" pitchFamily="34" charset="0"/>
              <a:buChar char="•"/>
            </a:pPr>
            <a:r>
              <a:rPr lang="en-US" sz="3600" dirty="0">
                <a:solidFill>
                  <a:schemeClr val="bg1"/>
                </a:solidFill>
              </a:rPr>
              <a:t>Released April 2020</a:t>
            </a:r>
          </a:p>
        </p:txBody>
      </p:sp>
      <p:pic>
        <p:nvPicPr>
          <p:cNvPr id="3" name="Picture 2">
            <a:extLst>
              <a:ext uri="{FF2B5EF4-FFF2-40B4-BE49-F238E27FC236}">
                <a16:creationId xmlns:a16="http://schemas.microsoft.com/office/drawing/2014/main" id="{CFF98B2D-1CC1-477E-985C-6A377D0194F7}"/>
              </a:ext>
            </a:extLst>
          </p:cNvPr>
          <p:cNvPicPr>
            <a:picLocks noChangeAspect="1"/>
          </p:cNvPicPr>
          <p:nvPr/>
        </p:nvPicPr>
        <p:blipFill>
          <a:blip r:embed="rId3"/>
          <a:stretch>
            <a:fillRect/>
          </a:stretch>
        </p:blipFill>
        <p:spPr>
          <a:xfrm>
            <a:off x="7667388" y="2090481"/>
            <a:ext cx="4067411" cy="2677037"/>
          </a:xfrm>
          <a:prstGeom prst="rect">
            <a:avLst/>
          </a:prstGeom>
          <a:ln w="3175">
            <a:solidFill>
              <a:schemeClr val="tx1"/>
            </a:solidFill>
          </a:ln>
          <a:effectLst>
            <a:outerShdw blurRad="50800" dist="38100" dir="2700000" algn="tl" rotWithShape="0">
              <a:prstClr val="black">
                <a:alpha val="40000"/>
              </a:prstClr>
            </a:outerShdw>
          </a:effectLst>
        </p:spPr>
      </p:pic>
      <p:pic>
        <p:nvPicPr>
          <p:cNvPr id="6" name="Picture 5" descr="A close up of a logo&#10;&#10;Description automatically generated">
            <a:extLst>
              <a:ext uri="{FF2B5EF4-FFF2-40B4-BE49-F238E27FC236}">
                <a16:creationId xmlns:a16="http://schemas.microsoft.com/office/drawing/2014/main" id="{0A36341C-FA52-4D5A-A66D-39F268CB7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02" y="5350068"/>
            <a:ext cx="970413" cy="1032354"/>
          </a:xfrm>
          <a:prstGeom prst="rect">
            <a:avLst/>
          </a:prstGeom>
        </p:spPr>
      </p:pic>
    </p:spTree>
    <p:extLst>
      <p:ext uri="{BB962C8B-B14F-4D97-AF65-F5344CB8AC3E}">
        <p14:creationId xmlns:p14="http://schemas.microsoft.com/office/powerpoint/2010/main" val="415802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245D-CC4B-4533-96AD-B1538145A48F}"/>
              </a:ext>
            </a:extLst>
          </p:cNvPr>
          <p:cNvSpPr>
            <a:spLocks noGrp="1"/>
          </p:cNvSpPr>
          <p:nvPr>
            <p:ph type="sldNum" sz="quarter" idx="12"/>
          </p:nvPr>
        </p:nvSpPr>
        <p:spPr/>
        <p:txBody>
          <a:bodyPr vert="horz" lIns="91440" tIns="45720" rIns="91440" bIns="45720" anchor="ctr" anchorCtr="0">
            <a:normAutofit fontScale="47500" lnSpcReduction="20000"/>
          </a:bodyPr>
          <a:lstStyle/>
          <a:p>
            <a:pPr>
              <a:lnSpc>
                <a:spcPct val="120000"/>
              </a:lnSpc>
            </a:pPr>
            <a:fld id="{0088AB57-2DBE-44A3-AE96-942C49E954BF}" type="slidenum">
              <a:rPr lang="en-US" smtClean="0"/>
              <a:pPr>
                <a:lnSpc>
                  <a:spcPct val="120000"/>
                </a:lnSpc>
              </a:pPr>
              <a:t>9</a:t>
            </a:fld>
            <a:endParaRPr lang="en-US" dirty="0"/>
          </a:p>
        </p:txBody>
      </p:sp>
      <p:sp>
        <p:nvSpPr>
          <p:cNvPr id="20" name="Title 1">
            <a:extLst>
              <a:ext uri="{FF2B5EF4-FFF2-40B4-BE49-F238E27FC236}">
                <a16:creationId xmlns:a16="http://schemas.microsoft.com/office/drawing/2014/main" id="{39CD080F-A14C-46B0-9384-2EB0163A18D6}"/>
              </a:ext>
            </a:extLst>
          </p:cNvPr>
          <p:cNvSpPr txBox="1">
            <a:spLocks/>
          </p:cNvSpPr>
          <p:nvPr/>
        </p:nvSpPr>
        <p:spPr>
          <a:xfrm>
            <a:off x="1679170" y="233020"/>
            <a:ext cx="10055629" cy="1044065"/>
          </a:xfrm>
          <a:prstGeom prst="rect">
            <a:avLst/>
          </a:prstGeom>
        </p:spPr>
        <p:txBody>
          <a:bodyPr vert="horz" lIns="91440" tIns="45720" rIns="91440" bIns="4572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rgbClr val="1682C5"/>
                </a:solidFill>
                <a:latin typeface="+mn-lt"/>
              </a:rPr>
              <a:t>Public Registry Search</a:t>
            </a:r>
            <a:endParaRPr lang="en-US" sz="4800" b="1" dirty="0"/>
          </a:p>
        </p:txBody>
      </p:sp>
      <p:pic>
        <p:nvPicPr>
          <p:cNvPr id="4" name="Picture 3">
            <a:extLst>
              <a:ext uri="{FF2B5EF4-FFF2-40B4-BE49-F238E27FC236}">
                <a16:creationId xmlns:a16="http://schemas.microsoft.com/office/drawing/2014/main" id="{D1018CE5-662B-40CE-8D9D-E311DAF07BA7}"/>
              </a:ext>
            </a:extLst>
          </p:cNvPr>
          <p:cNvPicPr>
            <a:picLocks noChangeAspect="1"/>
          </p:cNvPicPr>
          <p:nvPr/>
        </p:nvPicPr>
        <p:blipFill>
          <a:blip r:embed="rId3"/>
          <a:stretch>
            <a:fillRect/>
          </a:stretch>
        </p:blipFill>
        <p:spPr>
          <a:xfrm>
            <a:off x="596950" y="1277085"/>
            <a:ext cx="10921950" cy="5136415"/>
          </a:xfrm>
          <a:prstGeom prst="rect">
            <a:avLst/>
          </a:prstGeom>
        </p:spPr>
      </p:pic>
    </p:spTree>
    <p:extLst>
      <p:ext uri="{BB962C8B-B14F-4D97-AF65-F5344CB8AC3E}">
        <p14:creationId xmlns:p14="http://schemas.microsoft.com/office/powerpoint/2010/main" val="2485780105"/>
      </p:ext>
    </p:extLst>
  </p:cSld>
  <p:clrMapOvr>
    <a:masterClrMapping/>
  </p:clrMapOvr>
</p:sld>
</file>

<file path=ppt/theme/theme1.xml><?xml version="1.0" encoding="utf-8"?>
<a:theme xmlns:a="http://schemas.openxmlformats.org/drawingml/2006/main" name="Mai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B3D4DD57-EBBC-4DFB-B6BE-7E41506CE619}"/>
    </a:ext>
  </a:extLst>
</a:theme>
</file>

<file path=ppt/theme/theme2.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2BD9434D-C87D-4445-88ED-63FBBC23E0C3}"/>
    </a:ext>
  </a:extLst>
</a:theme>
</file>

<file path=ppt/theme/theme3.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4.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C2A69B96-16D7-43ED-A4C2-27C550E633D8}"/>
    </a:ext>
  </a:extLst>
</a:theme>
</file>

<file path=ppt/theme/theme5.xml><?xml version="1.0" encoding="utf-8"?>
<a:theme xmlns:a="http://schemas.openxmlformats.org/drawingml/2006/main" name="TEA Opener -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5A62F7E6-2D63-48EA-A72F-2A479952FD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3b1cd8e-acdc-4043-ac7f-07d2ec66bca8">
      <UserInfo>
        <DisplayName>Moriaty, Laura</DisplayName>
        <AccountId>854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6FFAA9655C244787B0980DF9D1E4EF" ma:contentTypeVersion="7" ma:contentTypeDescription="Create a new document." ma:contentTypeScope="" ma:versionID="89e576fbf0038cf8d90376590260d18a">
  <xsd:schema xmlns:xsd="http://www.w3.org/2001/XMLSchema" xmlns:xs="http://www.w3.org/2001/XMLSchema" xmlns:p="http://schemas.microsoft.com/office/2006/metadata/properties" xmlns:ns2="96002b43-8530-4edb-835e-7c0ee958d98c" xmlns:ns3="e3b1cd8e-acdc-4043-ac7f-07d2ec66bca8" targetNamespace="http://schemas.microsoft.com/office/2006/metadata/properties" ma:root="true" ma:fieldsID="3e82125533c942cf56ec3f40c330acc7" ns2:_="" ns3:_="">
    <xsd:import namespace="96002b43-8530-4edb-835e-7c0ee958d98c"/>
    <xsd:import namespace="e3b1cd8e-acdc-4043-ac7f-07d2ec66bc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02b43-8530-4edb-835e-7c0ee958d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b1cd8e-acdc-4043-ac7f-07d2ec66bca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538F3C-0CB2-40E2-8D00-564FBEE9EA87}">
  <ds:schemaRefs>
    <ds:schemaRef ds:uri="http://schemas.microsoft.com/office/2006/metadata/properties"/>
    <ds:schemaRef ds:uri="http://schemas.microsoft.com/office/infopath/2007/PartnerControls"/>
    <ds:schemaRef ds:uri="e3b1cd8e-acdc-4043-ac7f-07d2ec66bca8"/>
  </ds:schemaRefs>
</ds:datastoreItem>
</file>

<file path=customXml/itemProps2.xml><?xml version="1.0" encoding="utf-8"?>
<ds:datastoreItem xmlns:ds="http://schemas.openxmlformats.org/officeDocument/2006/customXml" ds:itemID="{40DCF3D5-8BD8-4B23-861A-D1C7EC848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002b43-8530-4edb-835e-7c0ee958d98c"/>
    <ds:schemaRef ds:uri="e3b1cd8e-acdc-4043-ac7f-07d2ec66bc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AF67C3-B506-4AC4-899A-042BFB5037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TEA_Presentation_Template_Redesign_Final</Template>
  <TotalTime>23465</TotalTime>
  <Words>2757</Words>
  <Application>Microsoft Office PowerPoint</Application>
  <PresentationFormat>Widescreen</PresentationFormat>
  <Paragraphs>468</Paragraphs>
  <Slides>57</Slides>
  <Notes>42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57</vt:i4>
      </vt:variant>
    </vt:vector>
  </HeadingPairs>
  <TitlesOfParts>
    <vt:vector size="72" baseType="lpstr">
      <vt:lpstr>Arial</vt:lpstr>
      <vt:lpstr>Calibri</vt:lpstr>
      <vt:lpstr>Calibri (Body)</vt:lpstr>
      <vt:lpstr>Calibri Light</vt:lpstr>
      <vt:lpstr>Courier New</vt:lpstr>
      <vt:lpstr>Open Sans</vt:lpstr>
      <vt:lpstr>Open Sans (Headings)</vt:lpstr>
      <vt:lpstr>Open Sans Light</vt:lpstr>
      <vt:lpstr>Open Sans Semibold</vt:lpstr>
      <vt:lpstr>Wingdings</vt:lpstr>
      <vt:lpstr>Main Title Slides</vt:lpstr>
      <vt:lpstr>Section Title Slides</vt:lpstr>
      <vt:lpstr>TEA Main Slide</vt:lpstr>
      <vt:lpstr>1_TEA Main Slide</vt:lpstr>
      <vt:lpstr>TEA Opener - Blank</vt:lpstr>
      <vt:lpstr>Division of  Educator Investigations  Fingerprinting &amp; the Do Not Hire Registry  Region 1 Education Service Center August 4, 2020 </vt:lpstr>
      <vt:lpstr>Agenda for Today</vt:lpstr>
      <vt:lpstr>Do Not Hire Registry</vt:lpstr>
      <vt:lpstr>PowerPoint Presentation</vt:lpstr>
      <vt:lpstr>PowerPoint Presentation</vt:lpstr>
      <vt:lpstr>PowerPoint Presentation</vt:lpstr>
      <vt:lpstr>Frequently Asked Questions (FAQ)  </vt:lpstr>
      <vt:lpstr>PowerPoint Presentation</vt:lpstr>
      <vt:lpstr>PowerPoint Presentation</vt:lpstr>
      <vt:lpstr>PowerPoint Presentation</vt:lpstr>
      <vt:lpstr>PowerPoint Presentation</vt:lpstr>
      <vt:lpstr>Accessing the Registry</vt:lpstr>
      <vt:lpstr>PowerPoint Presentation</vt:lpstr>
      <vt:lpstr>PowerPoint Presentation</vt:lpstr>
      <vt:lpstr>PowerPoint Presentation</vt:lpstr>
      <vt:lpstr>PowerPoint Presentation</vt:lpstr>
      <vt:lpstr>PowerPoint Presentation</vt:lpstr>
      <vt:lpstr>PowerPoint Presentation</vt:lpstr>
      <vt:lpstr>How does the Registry system relate to the Fingerprinting System?</vt:lpstr>
      <vt:lpstr>PowerPoint Presentation</vt:lpstr>
      <vt:lpstr>PowerPoint Presentation</vt:lpstr>
      <vt:lpstr>Misconduct Reporting Portal</vt:lpstr>
      <vt:lpstr>PowerPoint Presentation</vt:lpstr>
      <vt:lpstr>Misconduct Reporting Portal</vt:lpstr>
      <vt:lpstr>How to Submit a Report</vt:lpstr>
      <vt:lpstr>PowerPoint Presentation</vt:lpstr>
      <vt:lpstr>Frequently Asked Question</vt:lpstr>
      <vt:lpstr>PowerPoint Presentation</vt:lpstr>
      <vt:lpstr>Reporting Requirements and School Obligations</vt:lpstr>
      <vt:lpstr>PowerPoint Presentation</vt:lpstr>
      <vt:lpstr>PowerPoint Presentation</vt:lpstr>
      <vt:lpstr>PowerPoint Presentation</vt:lpstr>
      <vt:lpstr>PowerPoint Presentation</vt:lpstr>
      <vt:lpstr>Fingerprinting</vt:lpstr>
      <vt:lpstr>PowerPoint Presentation</vt:lpstr>
      <vt:lpstr>PowerPoint Presentation</vt:lpstr>
      <vt:lpstr>PowerPoint Presentation</vt:lpstr>
      <vt:lpstr>PowerPoint Presentation</vt:lpstr>
      <vt:lpstr>PowerPoint Presentation</vt:lpstr>
      <vt:lpstr>PowerPoint Presentation</vt:lpstr>
      <vt:lpstr>Fingerprinting for Other Purposes</vt:lpstr>
      <vt:lpstr>Out-of-State Applicants</vt:lpstr>
      <vt:lpstr>Annual Compliance Certification</vt:lpstr>
      <vt:lpstr>PowerPoint Presentation</vt:lpstr>
      <vt:lpstr>Fingerprinting Easy Solutions for Common Problems</vt:lpstr>
      <vt:lpstr>Correcting Errors on Uploads</vt:lpstr>
      <vt:lpstr>Re-sending IdentoGo Emails</vt:lpstr>
      <vt:lpstr>Checking Upload Status</vt:lpstr>
      <vt:lpstr>Accessing Upload Results</vt:lpstr>
      <vt:lpstr>Reviewing Upload Results</vt:lpstr>
      <vt:lpstr>Fingerprint Statuses</vt:lpstr>
      <vt:lpstr>PowerPoint Presentation</vt:lpstr>
      <vt:lpstr>Agency Guidance around COVID-19 Limitations</vt:lpstr>
      <vt:lpstr>PowerPoint Presentation</vt:lpstr>
      <vt:lpstr>Frequently Asked Questions (FAQ)  </vt:lpstr>
      <vt:lpstr>Frequently Asked Questions (FAQ)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Delgado, Alejandro</dc:creator>
  <cp:lastModifiedBy>Rosa Rangel</cp:lastModifiedBy>
  <cp:revision>138</cp:revision>
  <cp:lastPrinted>2019-10-07T14:21:28Z</cp:lastPrinted>
  <dcterms:created xsi:type="dcterms:W3CDTF">2019-06-14T15:27:15Z</dcterms:created>
  <dcterms:modified xsi:type="dcterms:W3CDTF">2020-08-04T14:22:25Z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0x0101005D6FFAA9655C244787B0980DF9D1E4EF</vt:lpwstr>
  </property>
</Properties>
</file>